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6" r:id="rId4"/>
    <p:sldMasterId id="2147483699" r:id="rId5"/>
    <p:sldMasterId id="2147483712" r:id="rId6"/>
  </p:sldMasterIdLst>
  <p:notesMasterIdLst>
    <p:notesMasterId r:id="rId92"/>
  </p:notesMasterIdLst>
  <p:sldIdLst>
    <p:sldId id="256" r:id="rId7"/>
    <p:sldId id="259" r:id="rId8"/>
    <p:sldId id="260" r:id="rId9"/>
    <p:sldId id="262" r:id="rId10"/>
    <p:sldId id="263" r:id="rId11"/>
    <p:sldId id="264" r:id="rId12"/>
    <p:sldId id="265" r:id="rId13"/>
    <p:sldId id="267" r:id="rId14"/>
    <p:sldId id="266" r:id="rId15"/>
    <p:sldId id="269" r:id="rId16"/>
    <p:sldId id="270" r:id="rId17"/>
    <p:sldId id="271" r:id="rId18"/>
    <p:sldId id="284" r:id="rId19"/>
    <p:sldId id="274" r:id="rId20"/>
    <p:sldId id="275" r:id="rId21"/>
    <p:sldId id="277" r:id="rId22"/>
    <p:sldId id="285" r:id="rId23"/>
    <p:sldId id="279" r:id="rId24"/>
    <p:sldId id="286" r:id="rId25"/>
    <p:sldId id="282" r:id="rId26"/>
    <p:sldId id="287" r:id="rId27"/>
    <p:sldId id="288" r:id="rId28"/>
    <p:sldId id="289" r:id="rId29"/>
    <p:sldId id="301" r:id="rId30"/>
    <p:sldId id="290" r:id="rId31"/>
    <p:sldId id="291" r:id="rId32"/>
    <p:sldId id="292" r:id="rId33"/>
    <p:sldId id="293" r:id="rId34"/>
    <p:sldId id="294" r:id="rId35"/>
    <p:sldId id="295" r:id="rId36"/>
    <p:sldId id="296" r:id="rId37"/>
    <p:sldId id="302" r:id="rId38"/>
    <p:sldId id="297" r:id="rId39"/>
    <p:sldId id="300" r:id="rId40"/>
    <p:sldId id="303" r:id="rId41"/>
    <p:sldId id="304" r:id="rId42"/>
    <p:sldId id="305" r:id="rId43"/>
    <p:sldId id="306" r:id="rId44"/>
    <p:sldId id="307" r:id="rId45"/>
    <p:sldId id="308" r:id="rId46"/>
    <p:sldId id="310" r:id="rId47"/>
    <p:sldId id="309" r:id="rId48"/>
    <p:sldId id="311" r:id="rId49"/>
    <p:sldId id="312" r:id="rId50"/>
    <p:sldId id="313" r:id="rId51"/>
    <p:sldId id="315" r:id="rId52"/>
    <p:sldId id="316" r:id="rId53"/>
    <p:sldId id="318" r:id="rId54"/>
    <p:sldId id="319" r:id="rId55"/>
    <p:sldId id="320" r:id="rId56"/>
    <p:sldId id="321" r:id="rId57"/>
    <p:sldId id="333" r:id="rId58"/>
    <p:sldId id="334" r:id="rId59"/>
    <p:sldId id="335" r:id="rId60"/>
    <p:sldId id="336" r:id="rId61"/>
    <p:sldId id="322" r:id="rId62"/>
    <p:sldId id="324" r:id="rId63"/>
    <p:sldId id="325" r:id="rId64"/>
    <p:sldId id="327" r:id="rId65"/>
    <p:sldId id="328" r:id="rId66"/>
    <p:sldId id="329" r:id="rId67"/>
    <p:sldId id="330" r:id="rId68"/>
    <p:sldId id="331" r:id="rId69"/>
    <p:sldId id="332" r:id="rId70"/>
    <p:sldId id="339" r:id="rId71"/>
    <p:sldId id="338" r:id="rId72"/>
    <p:sldId id="340" r:id="rId73"/>
    <p:sldId id="341" r:id="rId74"/>
    <p:sldId id="343" r:id="rId75"/>
    <p:sldId id="371" r:id="rId76"/>
    <p:sldId id="372" r:id="rId77"/>
    <p:sldId id="351" r:id="rId78"/>
    <p:sldId id="353" r:id="rId79"/>
    <p:sldId id="354" r:id="rId80"/>
    <p:sldId id="357" r:id="rId81"/>
    <p:sldId id="373" r:id="rId82"/>
    <p:sldId id="359" r:id="rId83"/>
    <p:sldId id="361" r:id="rId84"/>
    <p:sldId id="362" r:id="rId85"/>
    <p:sldId id="363" r:id="rId86"/>
    <p:sldId id="374" r:id="rId87"/>
    <p:sldId id="366" r:id="rId88"/>
    <p:sldId id="367" r:id="rId89"/>
    <p:sldId id="375" r:id="rId90"/>
    <p:sldId id="370"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8" autoAdjust="0"/>
    <p:restoredTop sz="94660"/>
  </p:normalViewPr>
  <p:slideViewPr>
    <p:cSldViewPr snapToGrid="0">
      <p:cViewPr>
        <p:scale>
          <a:sx n="81" d="100"/>
          <a:sy n="81" d="100"/>
        </p:scale>
        <p:origin x="-276"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microsoft.com/office/2015/10/relationships/revisionInfo" Target="revisionInfo.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5F719-11B3-4DAC-A4A2-1363BEF1510E}" type="datetimeFigureOut">
              <a:rPr lang="en-US" smtClean="0"/>
              <a:t>10/9/2017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DBEA4-B9C5-4052-B698-FDF44F8943C5}" type="slidenum">
              <a:rPr lang="en-US" smtClean="0"/>
              <a:t>‹#›</a:t>
            </a:fld>
            <a:endParaRPr lang="en-US"/>
          </a:p>
        </p:txBody>
      </p:sp>
    </p:spTree>
    <p:extLst>
      <p:ext uri="{BB962C8B-B14F-4D97-AF65-F5344CB8AC3E}">
        <p14:creationId xmlns:p14="http://schemas.microsoft.com/office/powerpoint/2010/main" val="3470181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55DD4D4E-747B-4F42-8202-22286E37FC96}"/>
              </a:ext>
            </a:extLst>
          </p:cNvPr>
          <p:cNvSpPr>
            <a:spLocks noGrp="1" noChangeArrowheads="1"/>
          </p:cNvSpPr>
          <p:nvPr>
            <p:ph type="sldNum" sz="quarter" idx="5"/>
          </p:nvPr>
        </p:nvSpPr>
        <p:spPr>
          <a:ln/>
        </p:spPr>
        <p:txBody>
          <a:bodyPr/>
          <a:lstStyle/>
          <a:p>
            <a:fld id="{152460D8-9CB3-4889-8FBD-90D5976FB8EF}" type="slidenum">
              <a:rPr lang="en-US" altLang="en-US"/>
              <a:pPr/>
              <a:t>11</a:t>
            </a:fld>
            <a:endParaRPr lang="en-US" altLang="en-US"/>
          </a:p>
        </p:txBody>
      </p:sp>
      <p:sp>
        <p:nvSpPr>
          <p:cNvPr id="1085442" name="Rectangle 2">
            <a:extLst>
              <a:ext uri="{FF2B5EF4-FFF2-40B4-BE49-F238E27FC236}">
                <a16:creationId xmlns:a16="http://schemas.microsoft.com/office/drawing/2014/main" xmlns="" id="{03391C55-3BEF-41F6-9387-5DF95B4CE403}"/>
              </a:ext>
            </a:extLst>
          </p:cNvPr>
          <p:cNvSpPr>
            <a:spLocks noGrp="1" noRot="1" noChangeAspect="1" noChangeArrowheads="1" noTextEdit="1"/>
          </p:cNvSpPr>
          <p:nvPr>
            <p:ph type="sldImg"/>
          </p:nvPr>
        </p:nvSpPr>
        <p:spPr>
          <a:ln/>
        </p:spPr>
      </p:sp>
      <p:sp>
        <p:nvSpPr>
          <p:cNvPr id="1085443" name="Rectangle 3">
            <a:extLst>
              <a:ext uri="{FF2B5EF4-FFF2-40B4-BE49-F238E27FC236}">
                <a16:creationId xmlns:a16="http://schemas.microsoft.com/office/drawing/2014/main" xmlns="" id="{C2D8F460-20B5-4AD9-BBD6-3D47FCE45F29}"/>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49805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F9508DF9-DFF1-414F-BFB2-8505A7B5D52F}"/>
              </a:ext>
            </a:extLst>
          </p:cNvPr>
          <p:cNvSpPr>
            <a:spLocks noGrp="1" noChangeArrowheads="1"/>
          </p:cNvSpPr>
          <p:nvPr>
            <p:ph type="sldNum" sz="quarter" idx="5"/>
          </p:nvPr>
        </p:nvSpPr>
        <p:spPr>
          <a:ln/>
        </p:spPr>
        <p:txBody>
          <a:bodyPr/>
          <a:lstStyle/>
          <a:p>
            <a:fld id="{494206B4-3E12-4D48-B643-A1F314D45EC1}" type="slidenum">
              <a:rPr lang="en-US" altLang="en-US"/>
              <a:pPr/>
              <a:t>25</a:t>
            </a:fld>
            <a:endParaRPr lang="en-US" altLang="en-US"/>
          </a:p>
        </p:txBody>
      </p:sp>
      <p:sp>
        <p:nvSpPr>
          <p:cNvPr id="1099778" name="Rectangle 2">
            <a:extLst>
              <a:ext uri="{FF2B5EF4-FFF2-40B4-BE49-F238E27FC236}">
                <a16:creationId xmlns:a16="http://schemas.microsoft.com/office/drawing/2014/main" xmlns="" id="{6C43E9DD-8E6A-4AEA-9019-79615F8BC3FF}"/>
              </a:ext>
            </a:extLst>
          </p:cNvPr>
          <p:cNvSpPr>
            <a:spLocks noGrp="1" noRot="1" noChangeAspect="1" noChangeArrowheads="1" noTextEdit="1"/>
          </p:cNvSpPr>
          <p:nvPr>
            <p:ph type="sldImg"/>
          </p:nvPr>
        </p:nvSpPr>
        <p:spPr>
          <a:ln/>
        </p:spPr>
      </p:sp>
      <p:sp>
        <p:nvSpPr>
          <p:cNvPr id="1099779" name="Rectangle 3">
            <a:extLst>
              <a:ext uri="{FF2B5EF4-FFF2-40B4-BE49-F238E27FC236}">
                <a16:creationId xmlns:a16="http://schemas.microsoft.com/office/drawing/2014/main" xmlns="" id="{FAB089BC-F77E-4347-B144-03FF89DE5EB9}"/>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47952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5B59C9A0-9CE3-470F-9677-EAC1557B3270}"/>
              </a:ext>
            </a:extLst>
          </p:cNvPr>
          <p:cNvSpPr>
            <a:spLocks noGrp="1" noChangeArrowheads="1"/>
          </p:cNvSpPr>
          <p:nvPr>
            <p:ph type="sldNum" sz="quarter" idx="5"/>
          </p:nvPr>
        </p:nvSpPr>
        <p:spPr>
          <a:ln/>
        </p:spPr>
        <p:txBody>
          <a:bodyPr/>
          <a:lstStyle/>
          <a:p>
            <a:fld id="{1476BEF7-7D16-41BB-AA36-A1F0A46D0442}" type="slidenum">
              <a:rPr lang="en-US" altLang="en-US"/>
              <a:pPr/>
              <a:t>26</a:t>
            </a:fld>
            <a:endParaRPr lang="en-US" altLang="en-US"/>
          </a:p>
        </p:txBody>
      </p:sp>
      <p:sp>
        <p:nvSpPr>
          <p:cNvPr id="1101826" name="Rectangle 2">
            <a:extLst>
              <a:ext uri="{FF2B5EF4-FFF2-40B4-BE49-F238E27FC236}">
                <a16:creationId xmlns:a16="http://schemas.microsoft.com/office/drawing/2014/main" xmlns="" id="{2C5039A7-449B-40F0-B650-3CD97F36C546}"/>
              </a:ext>
            </a:extLst>
          </p:cNvPr>
          <p:cNvSpPr>
            <a:spLocks noGrp="1" noRot="1" noChangeAspect="1" noChangeArrowheads="1" noTextEdit="1"/>
          </p:cNvSpPr>
          <p:nvPr>
            <p:ph type="sldImg"/>
          </p:nvPr>
        </p:nvSpPr>
        <p:spPr>
          <a:ln/>
        </p:spPr>
      </p:sp>
      <p:sp>
        <p:nvSpPr>
          <p:cNvPr id="1101827" name="Rectangle 3">
            <a:extLst>
              <a:ext uri="{FF2B5EF4-FFF2-40B4-BE49-F238E27FC236}">
                <a16:creationId xmlns:a16="http://schemas.microsoft.com/office/drawing/2014/main" xmlns="" id="{2B825256-2D5A-42C9-A0B2-31FEA7464E7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0112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AE81FCBC-21DC-4119-804F-E8C52691D9D6}"/>
              </a:ext>
            </a:extLst>
          </p:cNvPr>
          <p:cNvSpPr>
            <a:spLocks noGrp="1" noChangeArrowheads="1"/>
          </p:cNvSpPr>
          <p:nvPr>
            <p:ph type="sldNum" sz="quarter" idx="5"/>
          </p:nvPr>
        </p:nvSpPr>
        <p:spPr>
          <a:ln/>
        </p:spPr>
        <p:txBody>
          <a:bodyPr/>
          <a:lstStyle/>
          <a:p>
            <a:fld id="{72E6F4AE-3075-4C4D-9596-DC13D30192C3}" type="slidenum">
              <a:rPr lang="en-US" altLang="en-US"/>
              <a:pPr/>
              <a:t>27</a:t>
            </a:fld>
            <a:endParaRPr lang="en-US" altLang="en-US"/>
          </a:p>
        </p:txBody>
      </p:sp>
      <p:sp>
        <p:nvSpPr>
          <p:cNvPr id="1103874" name="Rectangle 2">
            <a:extLst>
              <a:ext uri="{FF2B5EF4-FFF2-40B4-BE49-F238E27FC236}">
                <a16:creationId xmlns:a16="http://schemas.microsoft.com/office/drawing/2014/main" xmlns="" id="{6A8A8E2D-BC83-4D3C-91D6-D51598E07636}"/>
              </a:ext>
            </a:extLst>
          </p:cNvPr>
          <p:cNvSpPr>
            <a:spLocks noGrp="1" noRot="1" noChangeAspect="1" noChangeArrowheads="1" noTextEdit="1"/>
          </p:cNvSpPr>
          <p:nvPr>
            <p:ph type="sldImg"/>
          </p:nvPr>
        </p:nvSpPr>
        <p:spPr>
          <a:ln/>
        </p:spPr>
      </p:sp>
      <p:sp>
        <p:nvSpPr>
          <p:cNvPr id="1103875" name="Rectangle 3">
            <a:extLst>
              <a:ext uri="{FF2B5EF4-FFF2-40B4-BE49-F238E27FC236}">
                <a16:creationId xmlns:a16="http://schemas.microsoft.com/office/drawing/2014/main" xmlns="" id="{8610B2C0-70D0-4B9B-93F1-0B08CDE2521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35578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B872CF11-E879-466E-9A66-2B1E9CA7B3A7}"/>
              </a:ext>
            </a:extLst>
          </p:cNvPr>
          <p:cNvSpPr>
            <a:spLocks noGrp="1" noChangeArrowheads="1"/>
          </p:cNvSpPr>
          <p:nvPr>
            <p:ph type="sldNum" sz="quarter" idx="5"/>
          </p:nvPr>
        </p:nvSpPr>
        <p:spPr>
          <a:ln/>
        </p:spPr>
        <p:txBody>
          <a:bodyPr/>
          <a:lstStyle/>
          <a:p>
            <a:fld id="{C5C96746-6AD5-4603-B6C7-5BD2E64198C1}" type="slidenum">
              <a:rPr lang="en-US" altLang="en-US"/>
              <a:pPr/>
              <a:t>28</a:t>
            </a:fld>
            <a:endParaRPr lang="en-US" altLang="en-US"/>
          </a:p>
        </p:txBody>
      </p:sp>
      <p:sp>
        <p:nvSpPr>
          <p:cNvPr id="1105922" name="Rectangle 2">
            <a:extLst>
              <a:ext uri="{FF2B5EF4-FFF2-40B4-BE49-F238E27FC236}">
                <a16:creationId xmlns:a16="http://schemas.microsoft.com/office/drawing/2014/main" xmlns="" id="{E9EFB9C1-0E5B-4FE7-8494-F3570D74B70D}"/>
              </a:ext>
            </a:extLst>
          </p:cNvPr>
          <p:cNvSpPr>
            <a:spLocks noGrp="1" noRot="1" noChangeAspect="1" noChangeArrowheads="1" noTextEdit="1"/>
          </p:cNvSpPr>
          <p:nvPr>
            <p:ph type="sldImg"/>
          </p:nvPr>
        </p:nvSpPr>
        <p:spPr>
          <a:ln/>
        </p:spPr>
      </p:sp>
      <p:sp>
        <p:nvSpPr>
          <p:cNvPr id="1105923" name="Rectangle 3">
            <a:extLst>
              <a:ext uri="{FF2B5EF4-FFF2-40B4-BE49-F238E27FC236}">
                <a16:creationId xmlns:a16="http://schemas.microsoft.com/office/drawing/2014/main" xmlns="" id="{2E9E7363-B951-4962-B28B-D12BBFE2BC7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67819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6B2A61D5-1954-45C0-BA4D-4033CEBF4D0F}"/>
              </a:ext>
            </a:extLst>
          </p:cNvPr>
          <p:cNvSpPr>
            <a:spLocks noGrp="1" noChangeArrowheads="1"/>
          </p:cNvSpPr>
          <p:nvPr>
            <p:ph type="sldNum" sz="quarter" idx="5"/>
          </p:nvPr>
        </p:nvSpPr>
        <p:spPr>
          <a:ln/>
        </p:spPr>
        <p:txBody>
          <a:bodyPr/>
          <a:lstStyle/>
          <a:p>
            <a:fld id="{68EEFD98-86D7-4834-8862-654159C6B3BD}" type="slidenum">
              <a:rPr lang="en-US" altLang="en-US"/>
              <a:pPr/>
              <a:t>29</a:t>
            </a:fld>
            <a:endParaRPr lang="en-US" altLang="en-US"/>
          </a:p>
        </p:txBody>
      </p:sp>
      <p:sp>
        <p:nvSpPr>
          <p:cNvPr id="1171458" name="Rectangle 2">
            <a:extLst>
              <a:ext uri="{FF2B5EF4-FFF2-40B4-BE49-F238E27FC236}">
                <a16:creationId xmlns:a16="http://schemas.microsoft.com/office/drawing/2014/main" xmlns="" id="{3BE5F1C9-C147-43AF-BBC7-892A7279787A}"/>
              </a:ext>
            </a:extLst>
          </p:cNvPr>
          <p:cNvSpPr>
            <a:spLocks noGrp="1" noRot="1" noChangeAspect="1" noChangeArrowheads="1" noTextEdit="1"/>
          </p:cNvSpPr>
          <p:nvPr>
            <p:ph type="sldImg"/>
          </p:nvPr>
        </p:nvSpPr>
        <p:spPr>
          <a:ln/>
        </p:spPr>
      </p:sp>
      <p:sp>
        <p:nvSpPr>
          <p:cNvPr id="1171459" name="Rectangle 3">
            <a:extLst>
              <a:ext uri="{FF2B5EF4-FFF2-40B4-BE49-F238E27FC236}">
                <a16:creationId xmlns:a16="http://schemas.microsoft.com/office/drawing/2014/main" xmlns="" id="{7724EBEF-E0EC-44F2-8E7A-D731465C3CA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22073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C9440727-0C57-4CBF-80C2-1BF47C46E580}"/>
              </a:ext>
            </a:extLst>
          </p:cNvPr>
          <p:cNvSpPr>
            <a:spLocks noGrp="1" noChangeArrowheads="1"/>
          </p:cNvSpPr>
          <p:nvPr>
            <p:ph type="sldNum" sz="quarter" idx="5"/>
          </p:nvPr>
        </p:nvSpPr>
        <p:spPr>
          <a:ln/>
        </p:spPr>
        <p:txBody>
          <a:bodyPr/>
          <a:lstStyle/>
          <a:p>
            <a:fld id="{88D45C99-AC10-4036-B69B-8374BCD2622D}" type="slidenum">
              <a:rPr lang="en-US" altLang="en-US"/>
              <a:pPr/>
              <a:t>30</a:t>
            </a:fld>
            <a:endParaRPr lang="en-US" altLang="en-US"/>
          </a:p>
        </p:txBody>
      </p:sp>
      <p:sp>
        <p:nvSpPr>
          <p:cNvPr id="1107970" name="Rectangle 2">
            <a:extLst>
              <a:ext uri="{FF2B5EF4-FFF2-40B4-BE49-F238E27FC236}">
                <a16:creationId xmlns:a16="http://schemas.microsoft.com/office/drawing/2014/main" xmlns="" id="{CA19ABAE-11D6-4683-A269-9A1B3204E09E}"/>
              </a:ext>
            </a:extLst>
          </p:cNvPr>
          <p:cNvSpPr>
            <a:spLocks noGrp="1" noRot="1" noChangeAspect="1" noChangeArrowheads="1" noTextEdit="1"/>
          </p:cNvSpPr>
          <p:nvPr>
            <p:ph type="sldImg"/>
          </p:nvPr>
        </p:nvSpPr>
        <p:spPr>
          <a:ln/>
        </p:spPr>
      </p:sp>
      <p:sp>
        <p:nvSpPr>
          <p:cNvPr id="1107971" name="Rectangle 3">
            <a:extLst>
              <a:ext uri="{FF2B5EF4-FFF2-40B4-BE49-F238E27FC236}">
                <a16:creationId xmlns:a16="http://schemas.microsoft.com/office/drawing/2014/main" xmlns="" id="{6B314617-CA74-4F19-BA4B-4ACF7AD7039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88136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5767A74D-25C3-499C-945E-6C8C1F5EE07F}"/>
              </a:ext>
            </a:extLst>
          </p:cNvPr>
          <p:cNvSpPr>
            <a:spLocks noGrp="1" noChangeArrowheads="1"/>
          </p:cNvSpPr>
          <p:nvPr>
            <p:ph type="sldNum" sz="quarter" idx="5"/>
          </p:nvPr>
        </p:nvSpPr>
        <p:spPr>
          <a:ln/>
        </p:spPr>
        <p:txBody>
          <a:bodyPr/>
          <a:lstStyle/>
          <a:p>
            <a:fld id="{95FC15F9-C63F-4A54-97F5-5D2E3E296EB1}" type="slidenum">
              <a:rPr lang="en-US" altLang="en-US"/>
              <a:pPr/>
              <a:t>31</a:t>
            </a:fld>
            <a:endParaRPr lang="en-US" altLang="en-US"/>
          </a:p>
        </p:txBody>
      </p:sp>
      <p:sp>
        <p:nvSpPr>
          <p:cNvPr id="1110018" name="Rectangle 2">
            <a:extLst>
              <a:ext uri="{FF2B5EF4-FFF2-40B4-BE49-F238E27FC236}">
                <a16:creationId xmlns:a16="http://schemas.microsoft.com/office/drawing/2014/main" xmlns="" id="{CE9390A6-182F-4573-84E3-E34BB3679BAC}"/>
              </a:ext>
            </a:extLst>
          </p:cNvPr>
          <p:cNvSpPr>
            <a:spLocks noGrp="1" noRot="1" noChangeAspect="1" noChangeArrowheads="1" noTextEdit="1"/>
          </p:cNvSpPr>
          <p:nvPr>
            <p:ph type="sldImg"/>
          </p:nvPr>
        </p:nvSpPr>
        <p:spPr>
          <a:ln/>
        </p:spPr>
      </p:sp>
      <p:sp>
        <p:nvSpPr>
          <p:cNvPr id="1110019" name="Rectangle 3">
            <a:extLst>
              <a:ext uri="{FF2B5EF4-FFF2-40B4-BE49-F238E27FC236}">
                <a16:creationId xmlns:a16="http://schemas.microsoft.com/office/drawing/2014/main" xmlns="" id="{BDDD7291-B9E9-48E6-A764-AC7B5268A84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32057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2E88E2E8-5F52-4162-9215-FB58B8101C81}"/>
              </a:ext>
            </a:extLst>
          </p:cNvPr>
          <p:cNvSpPr>
            <a:spLocks noGrp="1" noChangeArrowheads="1"/>
          </p:cNvSpPr>
          <p:nvPr>
            <p:ph type="sldNum" sz="quarter" idx="5"/>
          </p:nvPr>
        </p:nvSpPr>
        <p:spPr>
          <a:ln/>
        </p:spPr>
        <p:txBody>
          <a:bodyPr/>
          <a:lstStyle/>
          <a:p>
            <a:fld id="{1F7EEF21-6A9B-4765-A43E-DE0AF4EE0C62}" type="slidenum">
              <a:rPr lang="en-US" altLang="en-US"/>
              <a:pPr/>
              <a:t>33</a:t>
            </a:fld>
            <a:endParaRPr lang="en-US" altLang="en-US"/>
          </a:p>
        </p:txBody>
      </p:sp>
      <p:sp>
        <p:nvSpPr>
          <p:cNvPr id="1112066" name="Rectangle 2">
            <a:extLst>
              <a:ext uri="{FF2B5EF4-FFF2-40B4-BE49-F238E27FC236}">
                <a16:creationId xmlns:a16="http://schemas.microsoft.com/office/drawing/2014/main" xmlns="" id="{F74DD83B-7347-4411-A613-9B569F5013AC}"/>
              </a:ext>
            </a:extLst>
          </p:cNvPr>
          <p:cNvSpPr>
            <a:spLocks noGrp="1" noRot="1" noChangeAspect="1" noChangeArrowheads="1" noTextEdit="1"/>
          </p:cNvSpPr>
          <p:nvPr>
            <p:ph type="sldImg"/>
          </p:nvPr>
        </p:nvSpPr>
        <p:spPr>
          <a:ln/>
        </p:spPr>
      </p:sp>
      <p:sp>
        <p:nvSpPr>
          <p:cNvPr id="1112067" name="Rectangle 3">
            <a:extLst>
              <a:ext uri="{FF2B5EF4-FFF2-40B4-BE49-F238E27FC236}">
                <a16:creationId xmlns:a16="http://schemas.microsoft.com/office/drawing/2014/main" xmlns="" id="{DD8E20B5-4930-41BD-866E-289B688F3003}"/>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17830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42FAAC65-F4FF-4D71-AED3-AB7746D779EB}"/>
              </a:ext>
            </a:extLst>
          </p:cNvPr>
          <p:cNvSpPr>
            <a:spLocks noGrp="1" noChangeArrowheads="1"/>
          </p:cNvSpPr>
          <p:nvPr>
            <p:ph type="sldNum" sz="quarter" idx="5"/>
          </p:nvPr>
        </p:nvSpPr>
        <p:spPr>
          <a:ln/>
        </p:spPr>
        <p:txBody>
          <a:bodyPr/>
          <a:lstStyle/>
          <a:p>
            <a:fld id="{988FC58F-3035-47E1-8C03-A7D93085F088}" type="slidenum">
              <a:rPr lang="en-US" altLang="en-US"/>
              <a:pPr/>
              <a:t>34</a:t>
            </a:fld>
            <a:endParaRPr lang="en-US" altLang="en-US"/>
          </a:p>
        </p:txBody>
      </p:sp>
      <p:sp>
        <p:nvSpPr>
          <p:cNvPr id="1114114" name="Rectangle 2">
            <a:extLst>
              <a:ext uri="{FF2B5EF4-FFF2-40B4-BE49-F238E27FC236}">
                <a16:creationId xmlns:a16="http://schemas.microsoft.com/office/drawing/2014/main" xmlns="" id="{9186A1E3-4F18-47C4-A036-08B7CAA76D0E}"/>
              </a:ext>
            </a:extLst>
          </p:cNvPr>
          <p:cNvSpPr>
            <a:spLocks noGrp="1" noRot="1" noChangeAspect="1" noChangeArrowheads="1" noTextEdit="1"/>
          </p:cNvSpPr>
          <p:nvPr>
            <p:ph type="sldImg"/>
          </p:nvPr>
        </p:nvSpPr>
        <p:spPr>
          <a:ln/>
        </p:spPr>
      </p:sp>
      <p:sp>
        <p:nvSpPr>
          <p:cNvPr id="1114115" name="Rectangle 3">
            <a:extLst>
              <a:ext uri="{FF2B5EF4-FFF2-40B4-BE49-F238E27FC236}">
                <a16:creationId xmlns:a16="http://schemas.microsoft.com/office/drawing/2014/main" xmlns="" id="{23F77B2A-3171-4FC9-BB50-A5F266B151BA}"/>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79451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47B9BC3B-DFB8-4334-BB31-2DDF8DB0DF93}"/>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7628DEC-4F7C-4C6E-8DB9-CE7F04472C98}"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92258" name="Rectangle 2">
            <a:extLst>
              <a:ext uri="{FF2B5EF4-FFF2-40B4-BE49-F238E27FC236}">
                <a16:creationId xmlns:a16="http://schemas.microsoft.com/office/drawing/2014/main" xmlns="" id="{CD99B39B-A57C-423E-BFA4-BE9F5F09502D}"/>
              </a:ext>
            </a:extLst>
          </p:cNvPr>
          <p:cNvSpPr>
            <a:spLocks noGrp="1" noRot="1" noChangeAspect="1" noChangeArrowheads="1" noTextEdit="1"/>
          </p:cNvSpPr>
          <p:nvPr>
            <p:ph type="sldImg"/>
          </p:nvPr>
        </p:nvSpPr>
        <p:spPr>
          <a:ln/>
        </p:spPr>
      </p:sp>
      <p:sp>
        <p:nvSpPr>
          <p:cNvPr id="992259" name="Rectangle 3">
            <a:extLst>
              <a:ext uri="{FF2B5EF4-FFF2-40B4-BE49-F238E27FC236}">
                <a16:creationId xmlns:a16="http://schemas.microsoft.com/office/drawing/2014/main" xmlns="" id="{3DFFDA4F-F1D6-46D4-A5D5-606DA7E2952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8050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F7EE6A1D-0192-4453-ABA5-A71595DE3569}"/>
              </a:ext>
            </a:extLst>
          </p:cNvPr>
          <p:cNvSpPr>
            <a:spLocks noGrp="1" noChangeArrowheads="1"/>
          </p:cNvSpPr>
          <p:nvPr>
            <p:ph type="sldNum" sz="quarter" idx="5"/>
          </p:nvPr>
        </p:nvSpPr>
        <p:spPr>
          <a:ln/>
        </p:spPr>
        <p:txBody>
          <a:bodyPr/>
          <a:lstStyle/>
          <a:p>
            <a:fld id="{09965751-F239-47A7-8D75-8DC9A5EFFD73}" type="slidenum">
              <a:rPr lang="en-US" altLang="en-US"/>
              <a:pPr/>
              <a:t>12</a:t>
            </a:fld>
            <a:endParaRPr lang="en-US" altLang="en-US"/>
          </a:p>
        </p:txBody>
      </p:sp>
      <p:sp>
        <p:nvSpPr>
          <p:cNvPr id="1087490" name="Rectangle 2">
            <a:extLst>
              <a:ext uri="{FF2B5EF4-FFF2-40B4-BE49-F238E27FC236}">
                <a16:creationId xmlns:a16="http://schemas.microsoft.com/office/drawing/2014/main" xmlns="" id="{FA8DA7BE-44DC-4B25-840C-F9D5A6D24038}"/>
              </a:ext>
            </a:extLst>
          </p:cNvPr>
          <p:cNvSpPr>
            <a:spLocks noGrp="1" noRot="1" noChangeAspect="1" noChangeArrowheads="1" noTextEdit="1"/>
          </p:cNvSpPr>
          <p:nvPr>
            <p:ph type="sldImg"/>
          </p:nvPr>
        </p:nvSpPr>
        <p:spPr>
          <a:ln/>
        </p:spPr>
      </p:sp>
      <p:sp>
        <p:nvSpPr>
          <p:cNvPr id="1087491" name="Rectangle 3">
            <a:extLst>
              <a:ext uri="{FF2B5EF4-FFF2-40B4-BE49-F238E27FC236}">
                <a16:creationId xmlns:a16="http://schemas.microsoft.com/office/drawing/2014/main" xmlns="" id="{6E499DB5-3C24-448E-BC44-5D2C64537C4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71491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01599AB9-0935-49AD-8199-44EDFA88D3B0}"/>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979E32-57D0-4F8F-9C25-A8EA8F02763F}"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93282" name="Rectangle 2">
            <a:extLst>
              <a:ext uri="{FF2B5EF4-FFF2-40B4-BE49-F238E27FC236}">
                <a16:creationId xmlns:a16="http://schemas.microsoft.com/office/drawing/2014/main" xmlns="" id="{CD36A623-BB4D-4051-9419-0BA4BB9CA620}"/>
              </a:ext>
            </a:extLst>
          </p:cNvPr>
          <p:cNvSpPr>
            <a:spLocks noGrp="1" noRot="1" noChangeAspect="1" noChangeArrowheads="1" noTextEdit="1"/>
          </p:cNvSpPr>
          <p:nvPr>
            <p:ph type="sldImg"/>
          </p:nvPr>
        </p:nvSpPr>
        <p:spPr>
          <a:ln/>
        </p:spPr>
      </p:sp>
      <p:sp>
        <p:nvSpPr>
          <p:cNvPr id="993283" name="Rectangle 3">
            <a:extLst>
              <a:ext uri="{FF2B5EF4-FFF2-40B4-BE49-F238E27FC236}">
                <a16:creationId xmlns:a16="http://schemas.microsoft.com/office/drawing/2014/main" xmlns="" id="{C4780BC4-E688-4156-A03D-0A87B645F42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1600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D89A35E3-DB74-4080-AF34-E3E1D1D82EA9}"/>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B88C23-94B0-4915-94DC-59869B34577A}"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94306" name="Rectangle 2">
            <a:extLst>
              <a:ext uri="{FF2B5EF4-FFF2-40B4-BE49-F238E27FC236}">
                <a16:creationId xmlns:a16="http://schemas.microsoft.com/office/drawing/2014/main" xmlns="" id="{7F6406B0-69BD-4F56-9612-824B628F8687}"/>
              </a:ext>
            </a:extLst>
          </p:cNvPr>
          <p:cNvSpPr>
            <a:spLocks noGrp="1" noRot="1" noChangeAspect="1" noChangeArrowheads="1" noTextEdit="1"/>
          </p:cNvSpPr>
          <p:nvPr>
            <p:ph type="sldImg"/>
          </p:nvPr>
        </p:nvSpPr>
        <p:spPr>
          <a:ln/>
        </p:spPr>
      </p:sp>
      <p:sp>
        <p:nvSpPr>
          <p:cNvPr id="994307" name="Rectangle 3">
            <a:extLst>
              <a:ext uri="{FF2B5EF4-FFF2-40B4-BE49-F238E27FC236}">
                <a16:creationId xmlns:a16="http://schemas.microsoft.com/office/drawing/2014/main" xmlns="" id="{C9BB10A5-C27D-44B8-91E3-DA07782EBAB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53395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5C7E5870-D2B4-48C8-9F0C-CC1E55EB99D8}"/>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8D201EB-8D23-48D1-8EA2-F7BD31DE3612}"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95330" name="Rectangle 2">
            <a:extLst>
              <a:ext uri="{FF2B5EF4-FFF2-40B4-BE49-F238E27FC236}">
                <a16:creationId xmlns:a16="http://schemas.microsoft.com/office/drawing/2014/main" xmlns="" id="{1F3B2454-D9A0-4E86-90D8-EAF2BB4D88E4}"/>
              </a:ext>
            </a:extLst>
          </p:cNvPr>
          <p:cNvSpPr>
            <a:spLocks noGrp="1" noRot="1" noChangeAspect="1" noChangeArrowheads="1" noTextEdit="1"/>
          </p:cNvSpPr>
          <p:nvPr>
            <p:ph type="sldImg"/>
          </p:nvPr>
        </p:nvSpPr>
        <p:spPr>
          <a:ln/>
        </p:spPr>
      </p:sp>
      <p:sp>
        <p:nvSpPr>
          <p:cNvPr id="995331" name="Rectangle 3">
            <a:extLst>
              <a:ext uri="{FF2B5EF4-FFF2-40B4-BE49-F238E27FC236}">
                <a16:creationId xmlns:a16="http://schemas.microsoft.com/office/drawing/2014/main" xmlns="" id="{979128CA-C693-4E77-9997-DD3AFB655CF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71453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E17F01ED-413A-4195-BA35-7A88130F9314}"/>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2D2AA5C-1A31-47D8-B368-AB92D28B4EAD}"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96354" name="Rectangle 2">
            <a:extLst>
              <a:ext uri="{FF2B5EF4-FFF2-40B4-BE49-F238E27FC236}">
                <a16:creationId xmlns:a16="http://schemas.microsoft.com/office/drawing/2014/main" xmlns="" id="{66C66708-326D-4DA0-AD6B-F43AE223EB6C}"/>
              </a:ext>
            </a:extLst>
          </p:cNvPr>
          <p:cNvSpPr>
            <a:spLocks noGrp="1" noRot="1" noChangeAspect="1" noChangeArrowheads="1" noTextEdit="1"/>
          </p:cNvSpPr>
          <p:nvPr>
            <p:ph type="sldImg"/>
          </p:nvPr>
        </p:nvSpPr>
        <p:spPr>
          <a:ln/>
        </p:spPr>
      </p:sp>
      <p:sp>
        <p:nvSpPr>
          <p:cNvPr id="996355" name="Rectangle 3">
            <a:extLst>
              <a:ext uri="{FF2B5EF4-FFF2-40B4-BE49-F238E27FC236}">
                <a16:creationId xmlns:a16="http://schemas.microsoft.com/office/drawing/2014/main" xmlns="" id="{CD767799-D4F5-47BE-9E28-DD1D4DF3258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27801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6CA46BB5-9209-436F-A2B0-1434B3EF20A4}"/>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C6461D1-C16D-4A4A-9B69-D4A9EDDC3C05}"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97378" name="Rectangle 2">
            <a:extLst>
              <a:ext uri="{FF2B5EF4-FFF2-40B4-BE49-F238E27FC236}">
                <a16:creationId xmlns:a16="http://schemas.microsoft.com/office/drawing/2014/main" xmlns="" id="{364A29B0-E7D6-422A-A2EA-521CDA86C152}"/>
              </a:ext>
            </a:extLst>
          </p:cNvPr>
          <p:cNvSpPr>
            <a:spLocks noGrp="1" noRot="1" noChangeAspect="1" noChangeArrowheads="1" noTextEdit="1"/>
          </p:cNvSpPr>
          <p:nvPr>
            <p:ph type="sldImg"/>
          </p:nvPr>
        </p:nvSpPr>
        <p:spPr>
          <a:ln/>
        </p:spPr>
      </p:sp>
      <p:sp>
        <p:nvSpPr>
          <p:cNvPr id="997379" name="Rectangle 3">
            <a:extLst>
              <a:ext uri="{FF2B5EF4-FFF2-40B4-BE49-F238E27FC236}">
                <a16:creationId xmlns:a16="http://schemas.microsoft.com/office/drawing/2014/main" xmlns="" id="{3DE908C1-6FFC-4E6B-BFCE-FD56928ED2C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43291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3A7BB3D7-150A-437D-952E-869FC8A15073}"/>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AF3605-109D-4F3E-9D44-B353081CB417}"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1474" name="Rectangle 2">
            <a:extLst>
              <a:ext uri="{FF2B5EF4-FFF2-40B4-BE49-F238E27FC236}">
                <a16:creationId xmlns:a16="http://schemas.microsoft.com/office/drawing/2014/main" xmlns="" id="{6313B909-B618-47DD-8A05-49250E0AED96}"/>
              </a:ext>
            </a:extLst>
          </p:cNvPr>
          <p:cNvSpPr>
            <a:spLocks noGrp="1" noRot="1" noChangeAspect="1" noChangeArrowheads="1" noTextEdit="1"/>
          </p:cNvSpPr>
          <p:nvPr>
            <p:ph type="sldImg"/>
          </p:nvPr>
        </p:nvSpPr>
        <p:spPr>
          <a:ln/>
        </p:spPr>
      </p:sp>
      <p:sp>
        <p:nvSpPr>
          <p:cNvPr id="1001475" name="Rectangle 3">
            <a:extLst>
              <a:ext uri="{FF2B5EF4-FFF2-40B4-BE49-F238E27FC236}">
                <a16:creationId xmlns:a16="http://schemas.microsoft.com/office/drawing/2014/main" xmlns="" id="{6A76496E-E4A9-45EA-923F-11629CF1BC1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34917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DA8AE996-6CA5-4ACD-97A7-F1E38E169225}"/>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4B5BE39-EFEC-4664-ABEE-BE905D0D94A5}"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4546" name="Rectangle 2">
            <a:extLst>
              <a:ext uri="{FF2B5EF4-FFF2-40B4-BE49-F238E27FC236}">
                <a16:creationId xmlns:a16="http://schemas.microsoft.com/office/drawing/2014/main" xmlns="" id="{F50E8231-1F61-4708-BB50-F954A2138A6B}"/>
              </a:ext>
            </a:extLst>
          </p:cNvPr>
          <p:cNvSpPr>
            <a:spLocks noGrp="1" noRot="1" noChangeAspect="1" noChangeArrowheads="1" noTextEdit="1"/>
          </p:cNvSpPr>
          <p:nvPr>
            <p:ph type="sldImg"/>
          </p:nvPr>
        </p:nvSpPr>
        <p:spPr>
          <a:ln/>
        </p:spPr>
      </p:sp>
      <p:sp>
        <p:nvSpPr>
          <p:cNvPr id="1004547" name="Rectangle 3">
            <a:extLst>
              <a:ext uri="{FF2B5EF4-FFF2-40B4-BE49-F238E27FC236}">
                <a16:creationId xmlns:a16="http://schemas.microsoft.com/office/drawing/2014/main" xmlns="" id="{AB58E508-0B8D-4369-B2EA-CE6D3E2C57C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64975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226B2FCA-8EF2-47D1-B361-394029785750}"/>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E8950FF-0E5E-4B9C-AAA4-F4FFD30D3522}"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6594" name="Rectangle 2">
            <a:extLst>
              <a:ext uri="{FF2B5EF4-FFF2-40B4-BE49-F238E27FC236}">
                <a16:creationId xmlns:a16="http://schemas.microsoft.com/office/drawing/2014/main" xmlns="" id="{6779355D-85D9-4645-9A65-99ED654CC8C3}"/>
              </a:ext>
            </a:extLst>
          </p:cNvPr>
          <p:cNvSpPr>
            <a:spLocks noGrp="1" noRot="1" noChangeAspect="1" noChangeArrowheads="1" noTextEdit="1"/>
          </p:cNvSpPr>
          <p:nvPr>
            <p:ph type="sldImg"/>
          </p:nvPr>
        </p:nvSpPr>
        <p:spPr>
          <a:ln/>
        </p:spPr>
      </p:sp>
      <p:sp>
        <p:nvSpPr>
          <p:cNvPr id="1006595" name="Rectangle 3">
            <a:extLst>
              <a:ext uri="{FF2B5EF4-FFF2-40B4-BE49-F238E27FC236}">
                <a16:creationId xmlns:a16="http://schemas.microsoft.com/office/drawing/2014/main" xmlns="" id="{667ECA60-7CF9-4B34-8E37-2BF546C88AE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19645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C66CBE73-DACA-4F0E-B800-6E8CB76E20AC}"/>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5DBC265-B76F-47B6-806F-5EB2A04C0730}"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7618" name="Rectangle 2">
            <a:extLst>
              <a:ext uri="{FF2B5EF4-FFF2-40B4-BE49-F238E27FC236}">
                <a16:creationId xmlns:a16="http://schemas.microsoft.com/office/drawing/2014/main" xmlns="" id="{FD4D0AD3-5730-4E43-9D99-3B812356479E}"/>
              </a:ext>
            </a:extLst>
          </p:cNvPr>
          <p:cNvSpPr>
            <a:spLocks noGrp="1" noRot="1" noChangeAspect="1" noChangeArrowheads="1" noTextEdit="1"/>
          </p:cNvSpPr>
          <p:nvPr>
            <p:ph type="sldImg"/>
          </p:nvPr>
        </p:nvSpPr>
        <p:spPr>
          <a:ln/>
        </p:spPr>
      </p:sp>
      <p:sp>
        <p:nvSpPr>
          <p:cNvPr id="1007619" name="Rectangle 3">
            <a:extLst>
              <a:ext uri="{FF2B5EF4-FFF2-40B4-BE49-F238E27FC236}">
                <a16:creationId xmlns:a16="http://schemas.microsoft.com/office/drawing/2014/main" xmlns="" id="{F1D310DD-8AB5-4CE9-8603-B7D404C717CE}"/>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16441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5C1ABC2E-B12C-4A06-90D1-603F66F95CD8}"/>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015F6E-D34D-46ED-AF44-0F1117990198}"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9666" name="Rectangle 2">
            <a:extLst>
              <a:ext uri="{FF2B5EF4-FFF2-40B4-BE49-F238E27FC236}">
                <a16:creationId xmlns:a16="http://schemas.microsoft.com/office/drawing/2014/main" xmlns="" id="{261FA873-2799-4FC7-9A79-50A374DC9D36}"/>
              </a:ext>
            </a:extLst>
          </p:cNvPr>
          <p:cNvSpPr>
            <a:spLocks noGrp="1" noRot="1" noChangeAspect="1" noChangeArrowheads="1" noTextEdit="1"/>
          </p:cNvSpPr>
          <p:nvPr>
            <p:ph type="sldImg"/>
          </p:nvPr>
        </p:nvSpPr>
        <p:spPr>
          <a:ln/>
        </p:spPr>
      </p:sp>
      <p:sp>
        <p:nvSpPr>
          <p:cNvPr id="1009667" name="Rectangle 3">
            <a:extLst>
              <a:ext uri="{FF2B5EF4-FFF2-40B4-BE49-F238E27FC236}">
                <a16:creationId xmlns:a16="http://schemas.microsoft.com/office/drawing/2014/main" xmlns="" id="{47E8BDB3-EB94-4391-B1F5-8C6A6B7752C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57736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3D1CE370-47D6-4349-9F3F-96B661B3C5FD}"/>
              </a:ext>
            </a:extLst>
          </p:cNvPr>
          <p:cNvSpPr>
            <a:spLocks noGrp="1" noChangeArrowheads="1"/>
          </p:cNvSpPr>
          <p:nvPr>
            <p:ph type="sldNum" sz="quarter" idx="5"/>
          </p:nvPr>
        </p:nvSpPr>
        <p:spPr>
          <a:ln/>
        </p:spPr>
        <p:txBody>
          <a:bodyPr/>
          <a:lstStyle/>
          <a:p>
            <a:fld id="{E2747CB6-D3A6-47F1-9C09-7E8AE0D94AFE}" type="slidenum">
              <a:rPr lang="en-US" altLang="en-US"/>
              <a:pPr/>
              <a:t>14</a:t>
            </a:fld>
            <a:endParaRPr lang="en-US" altLang="en-US"/>
          </a:p>
        </p:txBody>
      </p:sp>
      <p:sp>
        <p:nvSpPr>
          <p:cNvPr id="1089538" name="Rectangle 2">
            <a:extLst>
              <a:ext uri="{FF2B5EF4-FFF2-40B4-BE49-F238E27FC236}">
                <a16:creationId xmlns:a16="http://schemas.microsoft.com/office/drawing/2014/main" xmlns="" id="{F5F039EA-BE9D-4633-8816-9575748508F0}"/>
              </a:ext>
            </a:extLst>
          </p:cNvPr>
          <p:cNvSpPr>
            <a:spLocks noGrp="1" noRot="1" noChangeAspect="1" noChangeArrowheads="1" noTextEdit="1"/>
          </p:cNvSpPr>
          <p:nvPr>
            <p:ph type="sldImg"/>
          </p:nvPr>
        </p:nvSpPr>
        <p:spPr>
          <a:ln/>
        </p:spPr>
      </p:sp>
      <p:sp>
        <p:nvSpPr>
          <p:cNvPr id="1089539" name="Rectangle 3">
            <a:extLst>
              <a:ext uri="{FF2B5EF4-FFF2-40B4-BE49-F238E27FC236}">
                <a16:creationId xmlns:a16="http://schemas.microsoft.com/office/drawing/2014/main" xmlns="" id="{E182DDB5-EDBD-4EE4-9392-1616A1EB014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10792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67810AD6-7B64-48A4-810E-914365092386}"/>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494A2D-C7AE-40AC-8604-6DE9C44F249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10690" name="Rectangle 2">
            <a:extLst>
              <a:ext uri="{FF2B5EF4-FFF2-40B4-BE49-F238E27FC236}">
                <a16:creationId xmlns:a16="http://schemas.microsoft.com/office/drawing/2014/main" xmlns="" id="{CAB6CCED-3FB5-4D4C-88ED-12BD9A75C52E}"/>
              </a:ext>
            </a:extLst>
          </p:cNvPr>
          <p:cNvSpPr>
            <a:spLocks noGrp="1" noRot="1" noChangeAspect="1" noChangeArrowheads="1" noTextEdit="1"/>
          </p:cNvSpPr>
          <p:nvPr>
            <p:ph type="sldImg"/>
          </p:nvPr>
        </p:nvSpPr>
        <p:spPr>
          <a:ln/>
        </p:spPr>
      </p:sp>
      <p:sp>
        <p:nvSpPr>
          <p:cNvPr id="1010691" name="Rectangle 3">
            <a:extLst>
              <a:ext uri="{FF2B5EF4-FFF2-40B4-BE49-F238E27FC236}">
                <a16:creationId xmlns:a16="http://schemas.microsoft.com/office/drawing/2014/main" xmlns="" id="{1D897DDA-3144-4343-A47A-0024441A204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59006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3B0F7A1E-F85F-4ADD-8B0F-DD14CED1B05A}"/>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4C9122-1794-4B15-BD1B-24466F6362D5}"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11714" name="Rectangle 2">
            <a:extLst>
              <a:ext uri="{FF2B5EF4-FFF2-40B4-BE49-F238E27FC236}">
                <a16:creationId xmlns:a16="http://schemas.microsoft.com/office/drawing/2014/main" xmlns="" id="{1B062468-558A-4C1C-A541-7860CF23BA3B}"/>
              </a:ext>
            </a:extLst>
          </p:cNvPr>
          <p:cNvSpPr>
            <a:spLocks noGrp="1" noRot="1" noChangeAspect="1" noChangeArrowheads="1" noTextEdit="1"/>
          </p:cNvSpPr>
          <p:nvPr>
            <p:ph type="sldImg"/>
          </p:nvPr>
        </p:nvSpPr>
        <p:spPr>
          <a:ln/>
        </p:spPr>
      </p:sp>
      <p:sp>
        <p:nvSpPr>
          <p:cNvPr id="1011715" name="Rectangle 3">
            <a:extLst>
              <a:ext uri="{FF2B5EF4-FFF2-40B4-BE49-F238E27FC236}">
                <a16:creationId xmlns:a16="http://schemas.microsoft.com/office/drawing/2014/main" xmlns="" id="{A56B009C-CE5D-4363-BAF1-6E5EADC6DE3A}"/>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32849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4A946AAE-7801-4B58-9487-1F3F42C73508}"/>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4D777A5-6FC4-41A5-82AA-ACA3061E820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13762" name="Rectangle 2">
            <a:extLst>
              <a:ext uri="{FF2B5EF4-FFF2-40B4-BE49-F238E27FC236}">
                <a16:creationId xmlns:a16="http://schemas.microsoft.com/office/drawing/2014/main" xmlns="" id="{4D794C88-D682-4F9B-8718-19D594605A71}"/>
              </a:ext>
            </a:extLst>
          </p:cNvPr>
          <p:cNvSpPr>
            <a:spLocks noGrp="1" noRot="1" noChangeAspect="1" noChangeArrowheads="1" noTextEdit="1"/>
          </p:cNvSpPr>
          <p:nvPr>
            <p:ph type="sldImg"/>
          </p:nvPr>
        </p:nvSpPr>
        <p:spPr>
          <a:ln/>
        </p:spPr>
      </p:sp>
      <p:sp>
        <p:nvSpPr>
          <p:cNvPr id="1013763" name="Rectangle 3">
            <a:extLst>
              <a:ext uri="{FF2B5EF4-FFF2-40B4-BE49-F238E27FC236}">
                <a16:creationId xmlns:a16="http://schemas.microsoft.com/office/drawing/2014/main" xmlns="" id="{6345FD0A-EBB9-490A-A6FC-6BA4E9CB927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55781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69CF5326-C9EC-4ADF-BC3C-C2906F092EAE}"/>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CD4CA6C-0824-45F2-B77F-6B2EF7FDC00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17858" name="Rectangle 2">
            <a:extLst>
              <a:ext uri="{FF2B5EF4-FFF2-40B4-BE49-F238E27FC236}">
                <a16:creationId xmlns:a16="http://schemas.microsoft.com/office/drawing/2014/main" xmlns="" id="{01AF5862-1266-4AB2-BB0A-23B455BFB9DD}"/>
              </a:ext>
            </a:extLst>
          </p:cNvPr>
          <p:cNvSpPr>
            <a:spLocks noGrp="1" noRot="1" noChangeAspect="1" noChangeArrowheads="1" noTextEdit="1"/>
          </p:cNvSpPr>
          <p:nvPr>
            <p:ph type="sldImg"/>
          </p:nvPr>
        </p:nvSpPr>
        <p:spPr>
          <a:ln/>
        </p:spPr>
      </p:sp>
      <p:sp>
        <p:nvSpPr>
          <p:cNvPr id="1017859" name="Rectangle 3">
            <a:extLst>
              <a:ext uri="{FF2B5EF4-FFF2-40B4-BE49-F238E27FC236}">
                <a16:creationId xmlns:a16="http://schemas.microsoft.com/office/drawing/2014/main" xmlns="" id="{C2840B9F-0C64-43E8-83A8-E9B9C154245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368758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8EC64BDF-A52F-4272-A7DC-E980C81E1FB0}"/>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27FAA45-4106-4F63-A264-6AAD30EB4453}"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19906" name="Rectangle 2">
            <a:extLst>
              <a:ext uri="{FF2B5EF4-FFF2-40B4-BE49-F238E27FC236}">
                <a16:creationId xmlns:a16="http://schemas.microsoft.com/office/drawing/2014/main" xmlns="" id="{ADF9C365-8D53-4E85-ADE6-376A29D09223}"/>
              </a:ext>
            </a:extLst>
          </p:cNvPr>
          <p:cNvSpPr>
            <a:spLocks noGrp="1" noRot="1" noChangeAspect="1" noChangeArrowheads="1" noTextEdit="1"/>
          </p:cNvSpPr>
          <p:nvPr>
            <p:ph type="sldImg"/>
          </p:nvPr>
        </p:nvSpPr>
        <p:spPr>
          <a:ln/>
        </p:spPr>
      </p:sp>
      <p:sp>
        <p:nvSpPr>
          <p:cNvPr id="1019907" name="Rectangle 3">
            <a:extLst>
              <a:ext uri="{FF2B5EF4-FFF2-40B4-BE49-F238E27FC236}">
                <a16:creationId xmlns:a16="http://schemas.microsoft.com/office/drawing/2014/main" xmlns="" id="{CE46B7D2-8545-4828-A760-D89A061E97D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86588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F71F23C8-2E85-44BD-9172-DCB49C3FD7DA}"/>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93CA982-E661-4855-BFC3-D2B9CF7CA153}"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20930" name="Rectangle 2">
            <a:extLst>
              <a:ext uri="{FF2B5EF4-FFF2-40B4-BE49-F238E27FC236}">
                <a16:creationId xmlns:a16="http://schemas.microsoft.com/office/drawing/2014/main" xmlns="" id="{69B0FFF9-3624-4923-ACE3-2C8E031DB96B}"/>
              </a:ext>
            </a:extLst>
          </p:cNvPr>
          <p:cNvSpPr>
            <a:spLocks noGrp="1" noRot="1" noChangeAspect="1" noChangeArrowheads="1" noTextEdit="1"/>
          </p:cNvSpPr>
          <p:nvPr>
            <p:ph type="sldImg"/>
          </p:nvPr>
        </p:nvSpPr>
        <p:spPr>
          <a:ln/>
        </p:spPr>
      </p:sp>
      <p:sp>
        <p:nvSpPr>
          <p:cNvPr id="1020931" name="Rectangle 3">
            <a:extLst>
              <a:ext uri="{FF2B5EF4-FFF2-40B4-BE49-F238E27FC236}">
                <a16:creationId xmlns:a16="http://schemas.microsoft.com/office/drawing/2014/main" xmlns="" id="{C224C0F0-BCC3-496B-BD65-D68F1D0132A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475107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4405E947-CC77-4A70-93DB-7D694C5B6C4E}"/>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8C241C1-CCFE-42A2-A122-A132A417EE8D}"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22978" name="Rectangle 2">
            <a:extLst>
              <a:ext uri="{FF2B5EF4-FFF2-40B4-BE49-F238E27FC236}">
                <a16:creationId xmlns:a16="http://schemas.microsoft.com/office/drawing/2014/main" xmlns="" id="{8BF93069-3443-4AB6-B1DE-71BF6AD1273F}"/>
              </a:ext>
            </a:extLst>
          </p:cNvPr>
          <p:cNvSpPr>
            <a:spLocks noGrp="1" noRot="1" noChangeAspect="1" noChangeArrowheads="1" noTextEdit="1"/>
          </p:cNvSpPr>
          <p:nvPr>
            <p:ph type="sldImg"/>
          </p:nvPr>
        </p:nvSpPr>
        <p:spPr>
          <a:ln/>
        </p:spPr>
      </p:sp>
      <p:sp>
        <p:nvSpPr>
          <p:cNvPr id="1022979" name="Rectangle 3">
            <a:extLst>
              <a:ext uri="{FF2B5EF4-FFF2-40B4-BE49-F238E27FC236}">
                <a16:creationId xmlns:a16="http://schemas.microsoft.com/office/drawing/2014/main" xmlns="" id="{170BA367-8BFD-47EC-8345-D407F0E69289}"/>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03055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4BC62509-0162-44DD-99A9-01647E7C1696}"/>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4222329-BE30-4BAC-8EF8-36C01571216F}"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24002" name="Rectangle 2">
            <a:extLst>
              <a:ext uri="{FF2B5EF4-FFF2-40B4-BE49-F238E27FC236}">
                <a16:creationId xmlns:a16="http://schemas.microsoft.com/office/drawing/2014/main" xmlns="" id="{CF6E1E66-DFC6-45B5-88CE-2209966F192A}"/>
              </a:ext>
            </a:extLst>
          </p:cNvPr>
          <p:cNvSpPr>
            <a:spLocks noGrp="1" noRot="1" noChangeAspect="1" noChangeArrowheads="1" noTextEdit="1"/>
          </p:cNvSpPr>
          <p:nvPr>
            <p:ph type="sldImg"/>
          </p:nvPr>
        </p:nvSpPr>
        <p:spPr>
          <a:ln/>
        </p:spPr>
      </p:sp>
      <p:sp>
        <p:nvSpPr>
          <p:cNvPr id="1024003" name="Rectangle 3">
            <a:extLst>
              <a:ext uri="{FF2B5EF4-FFF2-40B4-BE49-F238E27FC236}">
                <a16:creationId xmlns:a16="http://schemas.microsoft.com/office/drawing/2014/main" xmlns="" id="{6D67DF95-2A2A-4382-B6FF-CE97582AD55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454692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07C85876-AD17-4A08-9C0A-1B0C52DBACB5}"/>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544D53-8C26-443A-95B6-5B2708FB4D9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25026" name="Rectangle 2">
            <a:extLst>
              <a:ext uri="{FF2B5EF4-FFF2-40B4-BE49-F238E27FC236}">
                <a16:creationId xmlns:a16="http://schemas.microsoft.com/office/drawing/2014/main" xmlns="" id="{C117AEE6-1D4C-4B6C-AD26-838EAA9DECBD}"/>
              </a:ext>
            </a:extLst>
          </p:cNvPr>
          <p:cNvSpPr>
            <a:spLocks noGrp="1" noRot="1" noChangeAspect="1" noChangeArrowheads="1" noTextEdit="1"/>
          </p:cNvSpPr>
          <p:nvPr>
            <p:ph type="sldImg"/>
          </p:nvPr>
        </p:nvSpPr>
        <p:spPr>
          <a:ln/>
        </p:spPr>
      </p:sp>
      <p:sp>
        <p:nvSpPr>
          <p:cNvPr id="1025027" name="Rectangle 3">
            <a:extLst>
              <a:ext uri="{FF2B5EF4-FFF2-40B4-BE49-F238E27FC236}">
                <a16:creationId xmlns:a16="http://schemas.microsoft.com/office/drawing/2014/main" xmlns="" id="{F8F033ED-B3FE-41A9-948A-A1D524F5660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55947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1C3F0140-A08D-4842-A4E9-5A1AF3D80AA0}"/>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9C2BDF8-2282-4A5B-ADC9-EAE3F72D4D8A}"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26050" name="Rectangle 2">
            <a:extLst>
              <a:ext uri="{FF2B5EF4-FFF2-40B4-BE49-F238E27FC236}">
                <a16:creationId xmlns:a16="http://schemas.microsoft.com/office/drawing/2014/main" xmlns="" id="{5480DA57-A878-4DE4-AF85-55E3A404E74E}"/>
              </a:ext>
            </a:extLst>
          </p:cNvPr>
          <p:cNvSpPr>
            <a:spLocks noGrp="1" noRot="1" noChangeAspect="1" noChangeArrowheads="1" noTextEdit="1"/>
          </p:cNvSpPr>
          <p:nvPr>
            <p:ph type="sldImg"/>
          </p:nvPr>
        </p:nvSpPr>
        <p:spPr>
          <a:ln/>
        </p:spPr>
      </p:sp>
      <p:sp>
        <p:nvSpPr>
          <p:cNvPr id="1026051" name="Rectangle 3">
            <a:extLst>
              <a:ext uri="{FF2B5EF4-FFF2-40B4-BE49-F238E27FC236}">
                <a16:creationId xmlns:a16="http://schemas.microsoft.com/office/drawing/2014/main" xmlns="" id="{298D2246-AFE2-4784-B11D-7FA3AC5DACD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9555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AACEAD9A-6B87-402D-B25D-8E35555A25BA}"/>
              </a:ext>
            </a:extLst>
          </p:cNvPr>
          <p:cNvSpPr>
            <a:spLocks noGrp="1" noChangeArrowheads="1"/>
          </p:cNvSpPr>
          <p:nvPr>
            <p:ph type="sldNum" sz="quarter" idx="5"/>
          </p:nvPr>
        </p:nvSpPr>
        <p:spPr>
          <a:ln/>
        </p:spPr>
        <p:txBody>
          <a:bodyPr/>
          <a:lstStyle/>
          <a:p>
            <a:fld id="{554096E7-1900-4A50-BA9F-EE877A968F66}" type="slidenum">
              <a:rPr lang="en-US" altLang="en-US"/>
              <a:pPr/>
              <a:t>15</a:t>
            </a:fld>
            <a:endParaRPr lang="en-US" altLang="en-US"/>
          </a:p>
        </p:txBody>
      </p:sp>
      <p:sp>
        <p:nvSpPr>
          <p:cNvPr id="1165314" name="Rectangle 2">
            <a:extLst>
              <a:ext uri="{FF2B5EF4-FFF2-40B4-BE49-F238E27FC236}">
                <a16:creationId xmlns:a16="http://schemas.microsoft.com/office/drawing/2014/main" xmlns="" id="{7CB81E9B-7128-4DD2-A8BD-25746ED0D1B9}"/>
              </a:ext>
            </a:extLst>
          </p:cNvPr>
          <p:cNvSpPr>
            <a:spLocks noGrp="1" noRot="1" noChangeAspect="1" noChangeArrowheads="1" noTextEdit="1"/>
          </p:cNvSpPr>
          <p:nvPr>
            <p:ph type="sldImg"/>
          </p:nvPr>
        </p:nvSpPr>
        <p:spPr>
          <a:ln/>
        </p:spPr>
      </p:sp>
      <p:sp>
        <p:nvSpPr>
          <p:cNvPr id="1165315" name="Rectangle 3">
            <a:extLst>
              <a:ext uri="{FF2B5EF4-FFF2-40B4-BE49-F238E27FC236}">
                <a16:creationId xmlns:a16="http://schemas.microsoft.com/office/drawing/2014/main" xmlns="" id="{9B877D9E-DD43-4AEA-B050-0C1B7C86072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838653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CB2583D6-08BE-4F1F-A746-27139B0C0C3A}"/>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519750E-42DC-4199-A868-AB4516FFBC78}"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27074" name="Rectangle 2">
            <a:extLst>
              <a:ext uri="{FF2B5EF4-FFF2-40B4-BE49-F238E27FC236}">
                <a16:creationId xmlns:a16="http://schemas.microsoft.com/office/drawing/2014/main" xmlns="" id="{9F724BAA-CB84-4D0C-9FA8-01970F5F73D5}"/>
              </a:ext>
            </a:extLst>
          </p:cNvPr>
          <p:cNvSpPr>
            <a:spLocks noGrp="1" noRot="1" noChangeAspect="1" noChangeArrowheads="1" noTextEdit="1"/>
          </p:cNvSpPr>
          <p:nvPr>
            <p:ph type="sldImg"/>
          </p:nvPr>
        </p:nvSpPr>
        <p:spPr>
          <a:ln/>
        </p:spPr>
      </p:sp>
      <p:sp>
        <p:nvSpPr>
          <p:cNvPr id="1027075" name="Rectangle 3">
            <a:extLst>
              <a:ext uri="{FF2B5EF4-FFF2-40B4-BE49-F238E27FC236}">
                <a16:creationId xmlns:a16="http://schemas.microsoft.com/office/drawing/2014/main" xmlns="" id="{DB44AF9C-6F2F-4CA9-AEC2-6B20703588A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459761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DEE5164F-A2F0-4997-88A0-E9625A100B3D}"/>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207CA3-D286-45E4-A454-2451E3812DD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28098" name="Rectangle 2">
            <a:extLst>
              <a:ext uri="{FF2B5EF4-FFF2-40B4-BE49-F238E27FC236}">
                <a16:creationId xmlns:a16="http://schemas.microsoft.com/office/drawing/2014/main" xmlns="" id="{52EC5F4C-5D52-40D7-B173-903C8A347BCA}"/>
              </a:ext>
            </a:extLst>
          </p:cNvPr>
          <p:cNvSpPr>
            <a:spLocks noGrp="1" noRot="1" noChangeAspect="1" noChangeArrowheads="1" noTextEdit="1"/>
          </p:cNvSpPr>
          <p:nvPr>
            <p:ph type="sldImg"/>
          </p:nvPr>
        </p:nvSpPr>
        <p:spPr>
          <a:ln/>
        </p:spPr>
      </p:sp>
      <p:sp>
        <p:nvSpPr>
          <p:cNvPr id="1028099" name="Rectangle 3">
            <a:extLst>
              <a:ext uri="{FF2B5EF4-FFF2-40B4-BE49-F238E27FC236}">
                <a16:creationId xmlns:a16="http://schemas.microsoft.com/office/drawing/2014/main" xmlns="" id="{59A4BF94-C187-4A7B-93C3-8FDA84D9D31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738079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xmlns="" id="{BB05BE60-F441-438D-84F1-4BC3D3C45D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483FBCD-8743-46C2-BA06-39C105CA5A84}"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9875" name="Rectangle 2">
            <a:extLst>
              <a:ext uri="{FF2B5EF4-FFF2-40B4-BE49-F238E27FC236}">
                <a16:creationId xmlns:a16="http://schemas.microsoft.com/office/drawing/2014/main" xmlns="" id="{727BA901-C9A4-4AD3-AFC1-EDEB8F4E225C}"/>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xmlns="" id="{D984F156-54F4-4D4F-8B1D-73C20C3666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443959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xmlns="" id="{A43B72D1-06B2-46D1-8715-F628470A8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F6048C-0C36-4BE0-B8F5-84E4A5E6D308}"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6803" name="Rectangle 2">
            <a:extLst>
              <a:ext uri="{FF2B5EF4-FFF2-40B4-BE49-F238E27FC236}">
                <a16:creationId xmlns:a16="http://schemas.microsoft.com/office/drawing/2014/main" xmlns="" id="{944C9A08-CC2D-4950-AB0C-54A06C0378C1}"/>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xmlns="" id="{7A8A1752-DCDA-4DC3-B50B-9698227AFE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542360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xmlns="" id="{8E52E2AF-68AA-410D-AE81-A03CA9DB86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280DC5-D238-40FD-9EAC-1FF132F7E0B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0899" name="Rectangle 2">
            <a:extLst>
              <a:ext uri="{FF2B5EF4-FFF2-40B4-BE49-F238E27FC236}">
                <a16:creationId xmlns:a16="http://schemas.microsoft.com/office/drawing/2014/main" xmlns="" id="{46AE085D-139A-445E-834D-32AE48E3E4C9}"/>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xmlns="" id="{F1AED67F-27B2-4698-B824-13D244D4EF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766439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xmlns="" id="{2AFC7615-7BD1-48AB-A4AD-EE3BBE8863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A2780F-CDD2-4B9C-99E1-CA89F169B944}"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1923" name="Rectangle 2">
            <a:extLst>
              <a:ext uri="{FF2B5EF4-FFF2-40B4-BE49-F238E27FC236}">
                <a16:creationId xmlns:a16="http://schemas.microsoft.com/office/drawing/2014/main" xmlns="" id="{CAF0D2AF-2BB2-4BDA-A67A-1519C7469C76}"/>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xmlns="" id="{FFA838CC-29E5-462D-B46F-68287E50A7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5712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xmlns="" id="{DA4165FF-4323-46FA-B2ED-E30A707D00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032198E-A40C-4984-B6BD-9AEBE8B82108}"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3971" name="Rectangle 2">
            <a:extLst>
              <a:ext uri="{FF2B5EF4-FFF2-40B4-BE49-F238E27FC236}">
                <a16:creationId xmlns:a16="http://schemas.microsoft.com/office/drawing/2014/main" xmlns="" id="{AA9826AE-67B6-4867-9B8E-8B8F4A41FD6D}"/>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xmlns="" id="{F693EB45-B2D8-4BE9-ACD2-7145539EDD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420112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xmlns="" id="{338507B4-9DDD-4B01-9476-CA373BE1B3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74BDA35-04B7-44D6-A15A-39B3D2FEF3C4}"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55" name="Rectangle 2">
            <a:extLst>
              <a:ext uri="{FF2B5EF4-FFF2-40B4-BE49-F238E27FC236}">
                <a16:creationId xmlns:a16="http://schemas.microsoft.com/office/drawing/2014/main" xmlns="" id="{C8502BCF-71D1-46D1-9B3E-67B8E066BEA3}"/>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xmlns="" id="{2D5236C5-B7A2-4D24-BAC4-566267583A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367999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xmlns="" id="{E195A809-99B0-4757-83EF-A66D734BDC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35175F-FF4A-4CBD-9774-4966920EE37E}"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2403" name="Rectangle 2">
            <a:extLst>
              <a:ext uri="{FF2B5EF4-FFF2-40B4-BE49-F238E27FC236}">
                <a16:creationId xmlns:a16="http://schemas.microsoft.com/office/drawing/2014/main" xmlns="" id="{BF3E915B-DFFB-4F88-8767-0184702C89D9}"/>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xmlns="" id="{1DF16B1A-5644-48F9-AFBE-528F835CD9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820236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xmlns="" id="{8A4EA606-168D-40D7-892F-7DA2C9398B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9077BA-09CD-4837-8F88-6395C887A386}"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3427" name="Rectangle 2">
            <a:extLst>
              <a:ext uri="{FF2B5EF4-FFF2-40B4-BE49-F238E27FC236}">
                <a16:creationId xmlns:a16="http://schemas.microsoft.com/office/drawing/2014/main" xmlns="" id="{7DCBCFEC-3894-4C19-B65B-DAC15145CDE2}"/>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xmlns="" id="{AF036B88-D609-458E-9206-4613693430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75952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533E4058-B135-4D61-A4C7-9380090E0AF1}"/>
              </a:ext>
            </a:extLst>
          </p:cNvPr>
          <p:cNvSpPr>
            <a:spLocks noGrp="1" noChangeArrowheads="1"/>
          </p:cNvSpPr>
          <p:nvPr>
            <p:ph type="sldNum" sz="quarter" idx="5"/>
          </p:nvPr>
        </p:nvSpPr>
        <p:spPr>
          <a:ln/>
        </p:spPr>
        <p:txBody>
          <a:bodyPr/>
          <a:lstStyle/>
          <a:p>
            <a:fld id="{FCC986D9-F574-4012-98F6-F345CB9D16EF}" type="slidenum">
              <a:rPr lang="en-US" altLang="en-US"/>
              <a:pPr/>
              <a:t>16</a:t>
            </a:fld>
            <a:endParaRPr lang="en-US" altLang="en-US"/>
          </a:p>
        </p:txBody>
      </p:sp>
      <p:sp>
        <p:nvSpPr>
          <p:cNvPr id="1167362" name="Rectangle 2">
            <a:extLst>
              <a:ext uri="{FF2B5EF4-FFF2-40B4-BE49-F238E27FC236}">
                <a16:creationId xmlns:a16="http://schemas.microsoft.com/office/drawing/2014/main" xmlns="" id="{4F2202A0-B6A9-4493-9D42-119BFE20BDF5}"/>
              </a:ext>
            </a:extLst>
          </p:cNvPr>
          <p:cNvSpPr>
            <a:spLocks noGrp="1" noRot="1" noChangeAspect="1" noChangeArrowheads="1" noTextEdit="1"/>
          </p:cNvSpPr>
          <p:nvPr>
            <p:ph type="sldImg"/>
          </p:nvPr>
        </p:nvSpPr>
        <p:spPr>
          <a:ln/>
        </p:spPr>
      </p:sp>
      <p:sp>
        <p:nvSpPr>
          <p:cNvPr id="1167363" name="Rectangle 3">
            <a:extLst>
              <a:ext uri="{FF2B5EF4-FFF2-40B4-BE49-F238E27FC236}">
                <a16:creationId xmlns:a16="http://schemas.microsoft.com/office/drawing/2014/main" xmlns="" id="{70E1B795-2A05-4FA6-8602-59C674928A1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189834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xmlns="" id="{68B52F3E-5E21-4EB6-B452-67EB2C1FEE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557BC4A-820F-4867-A32F-316C13E4F033}"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6499" name="Rectangle 2">
            <a:extLst>
              <a:ext uri="{FF2B5EF4-FFF2-40B4-BE49-F238E27FC236}">
                <a16:creationId xmlns:a16="http://schemas.microsoft.com/office/drawing/2014/main" xmlns="" id="{300E0C6B-2185-4ABA-9F05-6B0225BAF612}"/>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xmlns="" id="{EFC775EE-83BD-4422-B3D9-EE3F56E0A3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403674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xmlns="" id="{05BE8E32-668C-47BF-BBDD-ED5C4C7672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316D29-9D6C-4BB9-B924-55FBAA619544}"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8547" name="Rectangle 2">
            <a:extLst>
              <a:ext uri="{FF2B5EF4-FFF2-40B4-BE49-F238E27FC236}">
                <a16:creationId xmlns:a16="http://schemas.microsoft.com/office/drawing/2014/main" xmlns="" id="{F8C1A2E6-9199-41A0-AB79-181E086F1A2B}"/>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xmlns="" id="{A79B19D8-CFAF-46C3-A96F-83ECA42B10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210154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xmlns="" id="{DD8D8D38-794B-4F43-B6A5-D48E727534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25526B-CBC9-4EC8-8591-725EE82D73C5}"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19811" name="Rectangle 2">
            <a:extLst>
              <a:ext uri="{FF2B5EF4-FFF2-40B4-BE49-F238E27FC236}">
                <a16:creationId xmlns:a16="http://schemas.microsoft.com/office/drawing/2014/main" xmlns="" id="{60D707F9-23D1-41D2-AA4C-EEE647235DDD}"/>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xmlns="" id="{B4E9B58F-8094-489C-860E-B3154EA6BE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500199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xmlns="" id="{29F1FD57-468D-48E8-BA0A-E5580E4869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924CB64-89D3-4E02-9B5F-64DB641B49C6}"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0835" name="Rectangle 2">
            <a:extLst>
              <a:ext uri="{FF2B5EF4-FFF2-40B4-BE49-F238E27FC236}">
                <a16:creationId xmlns:a16="http://schemas.microsoft.com/office/drawing/2014/main" xmlns="" id="{5A6A67E2-384A-4C01-AC84-16C24E729583}"/>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xmlns="" id="{85B23773-9421-4589-8FE4-03B451D50A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67451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xmlns="" id="{8022AAAF-26FF-4168-B30E-E18B98884B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2CF556-F177-47EE-AB4E-7B6817B93179}"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3907" name="Rectangle 2">
            <a:extLst>
              <a:ext uri="{FF2B5EF4-FFF2-40B4-BE49-F238E27FC236}">
                <a16:creationId xmlns:a16="http://schemas.microsoft.com/office/drawing/2014/main" xmlns="" id="{4272A0E5-95AF-4F35-9A10-48623610A2C6}"/>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xmlns="" id="{77B6667B-B69E-4155-8D1B-1E46D247EE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398493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xmlns="" id="{BF9E2DE2-BACB-48C5-B2A2-457CD89DCE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A6DCDCC-82BC-4BCB-B5BE-E60712B03369}"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4931" name="Rectangle 2">
            <a:extLst>
              <a:ext uri="{FF2B5EF4-FFF2-40B4-BE49-F238E27FC236}">
                <a16:creationId xmlns:a16="http://schemas.microsoft.com/office/drawing/2014/main" xmlns="" id="{50D1C638-ED5B-460F-A605-8376D0B48C55}"/>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xmlns="" id="{768EFF1F-5242-4AAD-B0AE-82CC5AAB2F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489658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xmlns="" id="{9FE87F48-DCCC-4822-87F8-38A794E27E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FD2605-4062-4D3F-8AEC-C0B72CF49B4B}" type="slidenum">
              <a:rPr kumimoji="0"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28003" name="Rectangle 2">
            <a:extLst>
              <a:ext uri="{FF2B5EF4-FFF2-40B4-BE49-F238E27FC236}">
                <a16:creationId xmlns:a16="http://schemas.microsoft.com/office/drawing/2014/main" xmlns="" id="{C975F2C2-A22D-405E-BA33-F03AF96842BF}"/>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xmlns="" id="{1AA9DCB0-96BD-4667-9597-682D2A02A8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Kurose and Ross forgot to say anything about wrapping the carry and adding it to low order bit</a:t>
            </a:r>
          </a:p>
        </p:txBody>
      </p:sp>
    </p:spTree>
    <p:extLst>
      <p:ext uri="{BB962C8B-B14F-4D97-AF65-F5344CB8AC3E}">
        <p14:creationId xmlns:p14="http://schemas.microsoft.com/office/powerpoint/2010/main" val="836520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D60F9BB7-4FF7-4119-9C1C-76BAF06370AE}"/>
              </a:ext>
            </a:extLst>
          </p:cNvPr>
          <p:cNvSpPr>
            <a:spLocks noGrp="1" noChangeArrowheads="1"/>
          </p:cNvSpPr>
          <p:nvPr>
            <p:ph type="sldNum" sz="quarter" idx="5"/>
          </p:nvPr>
        </p:nvSpPr>
        <p:spPr>
          <a:ln/>
        </p:spPr>
        <p:txBody>
          <a:bodyPr/>
          <a:lstStyle/>
          <a:p>
            <a:fld id="{86E02D98-A64F-4DA4-9E58-67261E0523D0}" type="slidenum">
              <a:rPr lang="en-US" altLang="en-US"/>
              <a:pPr/>
              <a:t>18</a:t>
            </a:fld>
            <a:endParaRPr lang="en-US" altLang="en-US"/>
          </a:p>
        </p:txBody>
      </p:sp>
      <p:sp>
        <p:nvSpPr>
          <p:cNvPr id="1091586" name="Rectangle 2">
            <a:extLst>
              <a:ext uri="{FF2B5EF4-FFF2-40B4-BE49-F238E27FC236}">
                <a16:creationId xmlns:a16="http://schemas.microsoft.com/office/drawing/2014/main" xmlns="" id="{04A0DDBE-405A-4A53-861D-4E8B10F7CDCE}"/>
              </a:ext>
            </a:extLst>
          </p:cNvPr>
          <p:cNvSpPr>
            <a:spLocks noGrp="1" noRot="1" noChangeAspect="1" noChangeArrowheads="1" noTextEdit="1"/>
          </p:cNvSpPr>
          <p:nvPr>
            <p:ph type="sldImg"/>
          </p:nvPr>
        </p:nvSpPr>
        <p:spPr>
          <a:ln/>
        </p:spPr>
      </p:sp>
      <p:sp>
        <p:nvSpPr>
          <p:cNvPr id="1091587" name="Rectangle 3">
            <a:extLst>
              <a:ext uri="{FF2B5EF4-FFF2-40B4-BE49-F238E27FC236}">
                <a16:creationId xmlns:a16="http://schemas.microsoft.com/office/drawing/2014/main" xmlns="" id="{1815310B-99B6-442B-A735-5369DA2F6833}"/>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16127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D3D15D19-0A83-4290-8D3E-8740794605F3}"/>
              </a:ext>
            </a:extLst>
          </p:cNvPr>
          <p:cNvSpPr>
            <a:spLocks noGrp="1" noChangeArrowheads="1"/>
          </p:cNvSpPr>
          <p:nvPr>
            <p:ph type="sldNum" sz="quarter" idx="5"/>
          </p:nvPr>
        </p:nvSpPr>
        <p:spPr>
          <a:ln/>
        </p:spPr>
        <p:txBody>
          <a:bodyPr/>
          <a:lstStyle/>
          <a:p>
            <a:fld id="{27CBB2C2-3B58-4D59-AC0F-683DF82FDE8C}" type="slidenum">
              <a:rPr lang="en-US" altLang="en-US"/>
              <a:pPr/>
              <a:t>20</a:t>
            </a:fld>
            <a:endParaRPr lang="en-US" altLang="en-US"/>
          </a:p>
        </p:txBody>
      </p:sp>
      <p:sp>
        <p:nvSpPr>
          <p:cNvPr id="1179650" name="Rectangle 2">
            <a:extLst>
              <a:ext uri="{FF2B5EF4-FFF2-40B4-BE49-F238E27FC236}">
                <a16:creationId xmlns:a16="http://schemas.microsoft.com/office/drawing/2014/main" xmlns="" id="{3D204DE8-F6D8-4021-9E3C-382922AF6446}"/>
              </a:ext>
            </a:extLst>
          </p:cNvPr>
          <p:cNvSpPr>
            <a:spLocks noGrp="1" noRot="1" noChangeAspect="1" noChangeArrowheads="1" noTextEdit="1"/>
          </p:cNvSpPr>
          <p:nvPr>
            <p:ph type="sldImg"/>
          </p:nvPr>
        </p:nvSpPr>
        <p:spPr>
          <a:ln/>
        </p:spPr>
      </p:sp>
      <p:sp>
        <p:nvSpPr>
          <p:cNvPr id="1179651" name="Rectangle 3">
            <a:extLst>
              <a:ext uri="{FF2B5EF4-FFF2-40B4-BE49-F238E27FC236}">
                <a16:creationId xmlns:a16="http://schemas.microsoft.com/office/drawing/2014/main" xmlns="" id="{22FDBA85-054C-4AF6-8943-430FB178BB3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18713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2EEB524C-BA12-4C41-86B8-F769EE06EE6C}"/>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ED8BDB7-AD85-489E-AA05-5F0C33AC3CCA}"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95682" name="Rectangle 2">
            <a:extLst>
              <a:ext uri="{FF2B5EF4-FFF2-40B4-BE49-F238E27FC236}">
                <a16:creationId xmlns:a16="http://schemas.microsoft.com/office/drawing/2014/main" xmlns="" id="{FB9863AA-9144-4D0C-8595-2A1BE224FC0B}"/>
              </a:ext>
            </a:extLst>
          </p:cNvPr>
          <p:cNvSpPr>
            <a:spLocks noGrp="1" noRot="1" noChangeAspect="1" noChangeArrowheads="1" noTextEdit="1"/>
          </p:cNvSpPr>
          <p:nvPr>
            <p:ph type="sldImg"/>
          </p:nvPr>
        </p:nvSpPr>
        <p:spPr>
          <a:ln/>
        </p:spPr>
      </p:sp>
      <p:sp>
        <p:nvSpPr>
          <p:cNvPr id="1095683" name="Rectangle 3">
            <a:extLst>
              <a:ext uri="{FF2B5EF4-FFF2-40B4-BE49-F238E27FC236}">
                <a16:creationId xmlns:a16="http://schemas.microsoft.com/office/drawing/2014/main" xmlns="" id="{C21F1DDF-418F-4127-9C47-4326EEB157B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94815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DD98EF05-B34A-4354-8DC0-B243250E592A}"/>
              </a:ext>
            </a:extLst>
          </p:cNvPr>
          <p:cNvSpPr>
            <a:spLocks noGrp="1" noChangeArrowheads="1"/>
          </p:cNvSpPr>
          <p:nvPr>
            <p:ph type="sldNum" sz="quarter" idx="5"/>
          </p:nvPr>
        </p:nvSpPr>
        <p:spPr>
          <a:ln/>
        </p:spPr>
        <p:txBody>
          <a:bodyPr/>
          <a:lstStyle/>
          <a:p>
            <a:fld id="{7C890D4D-3FD5-4F15-AC8B-3B2A00CCBD23}" type="slidenum">
              <a:rPr lang="en-US" altLang="en-US"/>
              <a:pPr/>
              <a:t>23</a:t>
            </a:fld>
            <a:endParaRPr lang="en-US" altLang="en-US"/>
          </a:p>
        </p:txBody>
      </p:sp>
      <p:sp>
        <p:nvSpPr>
          <p:cNvPr id="1097730" name="Rectangle 2">
            <a:extLst>
              <a:ext uri="{FF2B5EF4-FFF2-40B4-BE49-F238E27FC236}">
                <a16:creationId xmlns:a16="http://schemas.microsoft.com/office/drawing/2014/main" xmlns="" id="{F78972BE-C973-4F9C-96B1-FAF2E5430606}"/>
              </a:ext>
            </a:extLst>
          </p:cNvPr>
          <p:cNvSpPr>
            <a:spLocks noGrp="1" noRot="1" noChangeAspect="1" noChangeArrowheads="1" noTextEdit="1"/>
          </p:cNvSpPr>
          <p:nvPr>
            <p:ph type="sldImg"/>
          </p:nvPr>
        </p:nvSpPr>
        <p:spPr>
          <a:ln/>
        </p:spPr>
      </p:sp>
      <p:sp>
        <p:nvSpPr>
          <p:cNvPr id="1097731" name="Rectangle 3">
            <a:extLst>
              <a:ext uri="{FF2B5EF4-FFF2-40B4-BE49-F238E27FC236}">
                <a16:creationId xmlns:a16="http://schemas.microsoft.com/office/drawing/2014/main" xmlns="" id="{6E4564AD-3AC6-481C-A8C8-5662FBDAF99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37888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5F859E-EA96-48EC-B9C2-C92C9570F0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BD31BE4B-6C9A-44BD-BD82-102BE2A911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4A8EED98-7A68-4FB2-8C7E-630F0E6540A0}"/>
              </a:ext>
            </a:extLst>
          </p:cNvPr>
          <p:cNvSpPr>
            <a:spLocks noGrp="1"/>
          </p:cNvSpPr>
          <p:nvPr>
            <p:ph type="dt" sz="half" idx="10"/>
          </p:nvPr>
        </p:nvSpPr>
        <p:spPr/>
        <p:txBody>
          <a:bodyPr/>
          <a:lstStyle/>
          <a:p>
            <a:fld id="{995D48D6-53FF-45A0-8853-9D62194E2789}" type="datetimeFigureOut">
              <a:rPr lang="en-US" smtClean="0"/>
              <a:t>10/9/2017</a:t>
            </a:fld>
            <a:endParaRPr lang="en-US"/>
          </a:p>
        </p:txBody>
      </p:sp>
      <p:sp>
        <p:nvSpPr>
          <p:cNvPr id="5" name="Footer Placeholder 4">
            <a:extLst>
              <a:ext uri="{FF2B5EF4-FFF2-40B4-BE49-F238E27FC236}">
                <a16:creationId xmlns:a16="http://schemas.microsoft.com/office/drawing/2014/main" xmlns="" id="{7A53377D-AFA6-4F52-BEA5-A4B3CD3961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111976F-EBB6-4697-A076-7DCBB4F2A5B7}"/>
              </a:ext>
            </a:extLst>
          </p:cNvPr>
          <p:cNvSpPr>
            <a:spLocks noGrp="1"/>
          </p:cNvSpPr>
          <p:nvPr>
            <p:ph type="sldNum" sz="quarter" idx="12"/>
          </p:nvPr>
        </p:nvSpPr>
        <p:spPr/>
        <p:txBody>
          <a:bodyPr/>
          <a:lstStyle/>
          <a:p>
            <a:fld id="{7C479E7B-B273-4894-9CAC-B7D34BA63A67}" type="slidenum">
              <a:rPr lang="en-US" smtClean="0"/>
              <a:t>‹#›</a:t>
            </a:fld>
            <a:endParaRPr lang="en-US"/>
          </a:p>
        </p:txBody>
      </p:sp>
    </p:spTree>
    <p:extLst>
      <p:ext uri="{BB962C8B-B14F-4D97-AF65-F5344CB8AC3E}">
        <p14:creationId xmlns:p14="http://schemas.microsoft.com/office/powerpoint/2010/main" val="329959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BC118F-4F20-4340-A742-8E9C2106D7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C6A3FB38-5A98-46C3-9D1D-7E9F22F67CB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4BB724D-E26F-4AC2-92E7-9E1C5D9AC5CB}"/>
              </a:ext>
            </a:extLst>
          </p:cNvPr>
          <p:cNvSpPr>
            <a:spLocks noGrp="1"/>
          </p:cNvSpPr>
          <p:nvPr>
            <p:ph type="dt" sz="half" idx="10"/>
          </p:nvPr>
        </p:nvSpPr>
        <p:spPr/>
        <p:txBody>
          <a:bodyPr/>
          <a:lstStyle/>
          <a:p>
            <a:fld id="{995D48D6-53FF-45A0-8853-9D62194E2789}" type="datetimeFigureOut">
              <a:rPr lang="en-US" smtClean="0"/>
              <a:t>10/9/2017</a:t>
            </a:fld>
            <a:endParaRPr lang="en-US"/>
          </a:p>
        </p:txBody>
      </p:sp>
      <p:sp>
        <p:nvSpPr>
          <p:cNvPr id="5" name="Footer Placeholder 4">
            <a:extLst>
              <a:ext uri="{FF2B5EF4-FFF2-40B4-BE49-F238E27FC236}">
                <a16:creationId xmlns:a16="http://schemas.microsoft.com/office/drawing/2014/main" xmlns="" id="{B2854D3F-D0B9-44DE-BB6D-5452117D5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FFCF128-CEA4-40A9-A492-E923C9871A0D}"/>
              </a:ext>
            </a:extLst>
          </p:cNvPr>
          <p:cNvSpPr>
            <a:spLocks noGrp="1"/>
          </p:cNvSpPr>
          <p:nvPr>
            <p:ph type="sldNum" sz="quarter" idx="12"/>
          </p:nvPr>
        </p:nvSpPr>
        <p:spPr/>
        <p:txBody>
          <a:bodyPr/>
          <a:lstStyle/>
          <a:p>
            <a:fld id="{7C479E7B-B273-4894-9CAC-B7D34BA63A67}" type="slidenum">
              <a:rPr lang="en-US" smtClean="0"/>
              <a:t>‹#›</a:t>
            </a:fld>
            <a:endParaRPr lang="en-US"/>
          </a:p>
        </p:txBody>
      </p:sp>
    </p:spTree>
    <p:extLst>
      <p:ext uri="{BB962C8B-B14F-4D97-AF65-F5344CB8AC3E}">
        <p14:creationId xmlns:p14="http://schemas.microsoft.com/office/powerpoint/2010/main" val="866950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545740E-8E50-4362-9540-E5A7A646EC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522FF759-7218-406B-8CC3-9B8047965CE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AF4182E-DAA8-4BB4-B2F1-0AE1B9BE5089}"/>
              </a:ext>
            </a:extLst>
          </p:cNvPr>
          <p:cNvSpPr>
            <a:spLocks noGrp="1"/>
          </p:cNvSpPr>
          <p:nvPr>
            <p:ph type="dt" sz="half" idx="10"/>
          </p:nvPr>
        </p:nvSpPr>
        <p:spPr/>
        <p:txBody>
          <a:bodyPr/>
          <a:lstStyle/>
          <a:p>
            <a:fld id="{995D48D6-53FF-45A0-8853-9D62194E2789}" type="datetimeFigureOut">
              <a:rPr lang="en-US" smtClean="0"/>
              <a:t>10/9/2017</a:t>
            </a:fld>
            <a:endParaRPr lang="en-US"/>
          </a:p>
        </p:txBody>
      </p:sp>
      <p:sp>
        <p:nvSpPr>
          <p:cNvPr id="5" name="Footer Placeholder 4">
            <a:extLst>
              <a:ext uri="{FF2B5EF4-FFF2-40B4-BE49-F238E27FC236}">
                <a16:creationId xmlns:a16="http://schemas.microsoft.com/office/drawing/2014/main" xmlns="" id="{7E7B17FB-6B39-482D-A5B1-9ADBAE597E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73C6456-F1B1-4E07-B10B-D34833757A08}"/>
              </a:ext>
            </a:extLst>
          </p:cNvPr>
          <p:cNvSpPr>
            <a:spLocks noGrp="1"/>
          </p:cNvSpPr>
          <p:nvPr>
            <p:ph type="sldNum" sz="quarter" idx="12"/>
          </p:nvPr>
        </p:nvSpPr>
        <p:spPr/>
        <p:txBody>
          <a:bodyPr/>
          <a:lstStyle/>
          <a:p>
            <a:fld id="{7C479E7B-B273-4894-9CAC-B7D34BA63A67}" type="slidenum">
              <a:rPr lang="en-US" smtClean="0"/>
              <a:t>‹#›</a:t>
            </a:fld>
            <a:endParaRPr lang="en-US"/>
          </a:p>
        </p:txBody>
      </p:sp>
    </p:spTree>
    <p:extLst>
      <p:ext uri="{BB962C8B-B14F-4D97-AF65-F5344CB8AC3E}">
        <p14:creationId xmlns:p14="http://schemas.microsoft.com/office/powerpoint/2010/main" val="1960949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0946" name="Group 2">
            <a:extLst>
              <a:ext uri="{FF2B5EF4-FFF2-40B4-BE49-F238E27FC236}">
                <a16:creationId xmlns:a16="http://schemas.microsoft.com/office/drawing/2014/main" xmlns="" id="{976C4D21-E1B2-430C-A987-AA1725F47068}"/>
              </a:ext>
            </a:extLst>
          </p:cNvPr>
          <p:cNvGrpSpPr>
            <a:grpSpLocks/>
          </p:cNvGrpSpPr>
          <p:nvPr/>
        </p:nvGrpSpPr>
        <p:grpSpPr bwMode="auto">
          <a:xfrm>
            <a:off x="1" y="2438401"/>
            <a:ext cx="12012084" cy="1052513"/>
            <a:chOff x="0" y="1536"/>
            <a:chExt cx="5675" cy="663"/>
          </a:xfrm>
        </p:grpSpPr>
        <p:grpSp>
          <p:nvGrpSpPr>
            <p:cNvPr id="210947" name="Group 3">
              <a:extLst>
                <a:ext uri="{FF2B5EF4-FFF2-40B4-BE49-F238E27FC236}">
                  <a16:creationId xmlns:a16="http://schemas.microsoft.com/office/drawing/2014/main" xmlns="" id="{BBF95CB7-22F3-4425-9D93-5DC2286F91BB}"/>
                </a:ext>
              </a:extLst>
            </p:cNvPr>
            <p:cNvGrpSpPr>
              <a:grpSpLocks/>
            </p:cNvGrpSpPr>
            <p:nvPr/>
          </p:nvGrpSpPr>
          <p:grpSpPr bwMode="auto">
            <a:xfrm>
              <a:off x="183" y="1604"/>
              <a:ext cx="448" cy="299"/>
              <a:chOff x="720" y="336"/>
              <a:chExt cx="624" cy="432"/>
            </a:xfrm>
          </p:grpSpPr>
          <p:sp>
            <p:nvSpPr>
              <p:cNvPr id="210948" name="Rectangle 4">
                <a:extLst>
                  <a:ext uri="{FF2B5EF4-FFF2-40B4-BE49-F238E27FC236}">
                    <a16:creationId xmlns:a16="http://schemas.microsoft.com/office/drawing/2014/main" xmlns="" id="{3A7A25F9-55AC-483E-8036-8D41AC487343}"/>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49" name="Rectangle 5">
                <a:extLst>
                  <a:ext uri="{FF2B5EF4-FFF2-40B4-BE49-F238E27FC236}">
                    <a16:creationId xmlns:a16="http://schemas.microsoft.com/office/drawing/2014/main" xmlns="" id="{C10D849C-CBEF-45C0-99C7-CCCF33A3D2CE}"/>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210950" name="Group 6">
              <a:extLst>
                <a:ext uri="{FF2B5EF4-FFF2-40B4-BE49-F238E27FC236}">
                  <a16:creationId xmlns:a16="http://schemas.microsoft.com/office/drawing/2014/main" xmlns="" id="{A9928D95-DE34-4B52-944E-311DCEA21AEF}"/>
                </a:ext>
              </a:extLst>
            </p:cNvPr>
            <p:cNvGrpSpPr>
              <a:grpSpLocks/>
            </p:cNvGrpSpPr>
            <p:nvPr/>
          </p:nvGrpSpPr>
          <p:grpSpPr bwMode="auto">
            <a:xfrm>
              <a:off x="261" y="1870"/>
              <a:ext cx="465" cy="299"/>
              <a:chOff x="912" y="2640"/>
              <a:chExt cx="672" cy="432"/>
            </a:xfrm>
          </p:grpSpPr>
          <p:sp>
            <p:nvSpPr>
              <p:cNvPr id="210951" name="Rectangle 7">
                <a:extLst>
                  <a:ext uri="{FF2B5EF4-FFF2-40B4-BE49-F238E27FC236}">
                    <a16:creationId xmlns:a16="http://schemas.microsoft.com/office/drawing/2014/main" xmlns="" id="{9B9371E7-89BF-4C46-A340-87F3F825608A}"/>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2" name="Rectangle 8">
                <a:extLst>
                  <a:ext uri="{FF2B5EF4-FFF2-40B4-BE49-F238E27FC236}">
                    <a16:creationId xmlns:a16="http://schemas.microsoft.com/office/drawing/2014/main" xmlns="" id="{848A85A2-6FE8-45D0-B4D8-3DB3DC5F7AE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210953" name="Rectangle 9">
              <a:extLst>
                <a:ext uri="{FF2B5EF4-FFF2-40B4-BE49-F238E27FC236}">
                  <a16:creationId xmlns:a16="http://schemas.microsoft.com/office/drawing/2014/main" xmlns="" id="{E23BC145-94AC-4354-9940-0F24EE3F07E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4" name="Rectangle 10">
              <a:extLst>
                <a:ext uri="{FF2B5EF4-FFF2-40B4-BE49-F238E27FC236}">
                  <a16:creationId xmlns:a16="http://schemas.microsoft.com/office/drawing/2014/main" xmlns="" id="{E9EBE868-EC15-4A6F-A6F7-1487C870D41E}"/>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5" name="Rectangle 11">
              <a:extLst>
                <a:ext uri="{FF2B5EF4-FFF2-40B4-BE49-F238E27FC236}">
                  <a16:creationId xmlns:a16="http://schemas.microsoft.com/office/drawing/2014/main" xmlns="" id="{9BEBA44A-BB3E-47B5-A984-173D9515B9F7}"/>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210956" name="Rectangle 12">
            <a:extLst>
              <a:ext uri="{FF2B5EF4-FFF2-40B4-BE49-F238E27FC236}">
                <a16:creationId xmlns:a16="http://schemas.microsoft.com/office/drawing/2014/main" xmlns="" id="{74EED19B-7901-4DC4-83AC-48C71322DBA0}"/>
              </a:ext>
            </a:extLst>
          </p:cNvPr>
          <p:cNvSpPr>
            <a:spLocks noGrp="1" noChangeArrowheads="1"/>
          </p:cNvSpPr>
          <p:nvPr>
            <p:ph type="ctrTitle"/>
          </p:nvPr>
        </p:nvSpPr>
        <p:spPr bwMode="auto">
          <a:xfrm>
            <a:off x="1320800" y="1676400"/>
            <a:ext cx="103632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en-US" noProof="0"/>
              <a:t>Click to edit Master title style</a:t>
            </a:r>
          </a:p>
        </p:txBody>
      </p:sp>
      <p:sp>
        <p:nvSpPr>
          <p:cNvPr id="210957" name="Rectangle 13">
            <a:extLst>
              <a:ext uri="{FF2B5EF4-FFF2-40B4-BE49-F238E27FC236}">
                <a16:creationId xmlns:a16="http://schemas.microsoft.com/office/drawing/2014/main" xmlns="" id="{8089E591-1488-412A-8CA2-B77A2D5EC3DC}"/>
              </a:ext>
            </a:extLst>
          </p:cNvPr>
          <p:cNvSpPr>
            <a:spLocks noGrp="1" noChangeArrowheads="1"/>
          </p:cNvSpPr>
          <p:nvPr>
            <p:ph type="subTitle" idx="1"/>
          </p:nvPr>
        </p:nvSpPr>
        <p:spPr bwMode="auto">
          <a:xfrm>
            <a:off x="1828800" y="3886200"/>
            <a:ext cx="85344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210958" name="Rectangle 14">
            <a:extLst>
              <a:ext uri="{FF2B5EF4-FFF2-40B4-BE49-F238E27FC236}">
                <a16:creationId xmlns:a16="http://schemas.microsoft.com/office/drawing/2014/main" xmlns="" id="{DC299464-F5E0-4336-A06B-1D6F324E37F2}"/>
              </a:ext>
            </a:extLst>
          </p:cNvPr>
          <p:cNvSpPr>
            <a:spLocks noGrp="1" noChangeArrowheads="1"/>
          </p:cNvSpPr>
          <p:nvPr>
            <p:ph type="dt" sz="half" idx="2"/>
          </p:nvPr>
        </p:nvSpPr>
        <p:spPr bwMode="auto">
          <a:xfrm>
            <a:off x="1320800" y="6248400"/>
            <a:ext cx="2540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i="0" baseline="0">
                <a:solidFill>
                  <a:schemeClr val="bg2"/>
                </a:solidFill>
                <a:latin typeface="+mn-lt"/>
              </a:defRPr>
            </a:lvl1pPr>
          </a:lstStyle>
          <a:p>
            <a:endParaRPr lang="en-US" altLang="en-US"/>
          </a:p>
        </p:txBody>
      </p:sp>
      <p:sp>
        <p:nvSpPr>
          <p:cNvPr id="210959" name="Rectangle 15">
            <a:extLst>
              <a:ext uri="{FF2B5EF4-FFF2-40B4-BE49-F238E27FC236}">
                <a16:creationId xmlns:a16="http://schemas.microsoft.com/office/drawing/2014/main" xmlns="" id="{151CFC2D-1A4B-4EF3-9EDB-F8CA44588F81}"/>
              </a:ext>
            </a:extLst>
          </p:cNvPr>
          <p:cNvSpPr>
            <a:spLocks noGrp="1" noChangeArrowheads="1"/>
          </p:cNvSpPr>
          <p:nvPr>
            <p:ph type="ftr" sz="quarter" idx="3"/>
          </p:nvPr>
        </p:nvSpPr>
        <p:spPr bwMode="auto">
          <a:xfrm>
            <a:off x="4572000" y="6248400"/>
            <a:ext cx="38608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i="0" baseline="0">
                <a:solidFill>
                  <a:schemeClr val="bg2"/>
                </a:solidFill>
                <a:latin typeface="+mn-lt"/>
              </a:defRPr>
            </a:lvl1pPr>
          </a:lstStyle>
          <a:p>
            <a:endParaRPr lang="en-US" altLang="en-US"/>
          </a:p>
        </p:txBody>
      </p:sp>
      <p:sp>
        <p:nvSpPr>
          <p:cNvPr id="210960" name="Rectangle 16">
            <a:extLst>
              <a:ext uri="{FF2B5EF4-FFF2-40B4-BE49-F238E27FC236}">
                <a16:creationId xmlns:a16="http://schemas.microsoft.com/office/drawing/2014/main" xmlns="" id="{17629CB9-FC7D-4E1D-8B4C-B05C5030B4D4}"/>
              </a:ext>
            </a:extLst>
          </p:cNvPr>
          <p:cNvSpPr>
            <a:spLocks noGrp="1" noChangeArrowheads="1"/>
          </p:cNvSpPr>
          <p:nvPr>
            <p:ph type="sldNum" sz="quarter" idx="4"/>
          </p:nvPr>
        </p:nvSpPr>
        <p:spPr>
          <a:xfrm>
            <a:off x="9144000" y="6248400"/>
            <a:ext cx="2540000" cy="457200"/>
          </a:xfrm>
        </p:spPr>
        <p:txBody>
          <a:bodyPr/>
          <a:lstStyle>
            <a:lvl1pPr algn="r">
              <a:defRPr sz="1400" b="0">
                <a:latin typeface="+mn-lt"/>
              </a:defRPr>
            </a:lvl1pPr>
          </a:lstStyle>
          <a:p>
            <a:fld id="{E1E3D6F3-D3A5-4129-8E7C-99CFD74A6F83}" type="slidenum">
              <a:rPr lang="en-US" altLang="en-US"/>
              <a:pPr/>
              <a:t>‹#›</a:t>
            </a:fld>
            <a:endParaRPr lang="en-US" altLang="en-US"/>
          </a:p>
        </p:txBody>
      </p:sp>
      <p:sp>
        <p:nvSpPr>
          <p:cNvPr id="210961" name="Text Box 17">
            <a:extLst>
              <a:ext uri="{FF2B5EF4-FFF2-40B4-BE49-F238E27FC236}">
                <a16:creationId xmlns:a16="http://schemas.microsoft.com/office/drawing/2014/main" xmlns="" id="{3CD2A08D-F412-4C86-B970-BD6949DCA34E}"/>
              </a:ext>
            </a:extLst>
          </p:cNvPr>
          <p:cNvSpPr txBox="1">
            <a:spLocks noChangeArrowheads="1"/>
          </p:cNvSpPr>
          <p:nvPr userDrawn="1"/>
        </p:nvSpPr>
        <p:spPr bwMode="auto">
          <a:xfrm>
            <a:off x="0" y="6553200"/>
            <a:ext cx="294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400" b="0" i="0" baseline="0">
                <a:latin typeface="McGrawHill-Italic" pitchFamily="2" charset="0"/>
              </a:rPr>
              <a:t>McGraw-Hill</a:t>
            </a:r>
            <a:endParaRPr lang="en-US" altLang="en-US" sz="2400" b="0" i="0" baseline="0"/>
          </a:p>
        </p:txBody>
      </p:sp>
      <p:sp>
        <p:nvSpPr>
          <p:cNvPr id="210962" name="Text Box 18">
            <a:extLst>
              <a:ext uri="{FF2B5EF4-FFF2-40B4-BE49-F238E27FC236}">
                <a16:creationId xmlns:a16="http://schemas.microsoft.com/office/drawing/2014/main" xmlns="" id="{3C3E42DF-4A9F-4F75-8E9D-BA6577645A59}"/>
              </a:ext>
            </a:extLst>
          </p:cNvPr>
          <p:cNvSpPr txBox="1">
            <a:spLocks noChangeArrowheads="1"/>
          </p:cNvSpPr>
          <p:nvPr userDrawn="1"/>
        </p:nvSpPr>
        <p:spPr bwMode="auto">
          <a:xfrm>
            <a:off x="6096000" y="6553200"/>
            <a:ext cx="609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1" hangingPunct="1">
              <a:spcBef>
                <a:spcPct val="50000"/>
              </a:spcBef>
              <a:buFontTx/>
              <a:buChar char="©"/>
            </a:pPr>
            <a:r>
              <a:rPr lang="en-US" altLang="en-US" sz="1400" b="0" i="0" baseline="0">
                <a:latin typeface="McGrawHill-Italic" pitchFamily="2" charset="0"/>
              </a:rPr>
              <a:t>The McGraw-Hill Companies, Inc., 2000</a:t>
            </a:r>
            <a:endParaRPr lang="en-US" altLang="en-US" sz="2400" b="0" i="0" baseline="0"/>
          </a:p>
        </p:txBody>
      </p:sp>
    </p:spTree>
    <p:extLst>
      <p:ext uri="{BB962C8B-B14F-4D97-AF65-F5344CB8AC3E}">
        <p14:creationId xmlns:p14="http://schemas.microsoft.com/office/powerpoint/2010/main" val="3085762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C0C8E8-8E3D-404E-805F-30CC5C532EF4}"/>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B4A530F-A2F3-4265-8FA0-9302C171C591}"/>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xmlns="" id="{0A73CF0A-4F82-48D2-8211-BE8C0EA4521F}"/>
              </a:ext>
            </a:extLst>
          </p:cNvPr>
          <p:cNvSpPr>
            <a:spLocks noGrp="1"/>
          </p:cNvSpPr>
          <p:nvPr>
            <p:ph type="sldNum" sz="quarter" idx="10"/>
          </p:nvPr>
        </p:nvSpPr>
        <p:spPr/>
        <p:txBody>
          <a:bodyPr/>
          <a:lstStyle>
            <a:lvl1pPr>
              <a:defRPr/>
            </a:lvl1pPr>
          </a:lstStyle>
          <a:p>
            <a:r>
              <a:rPr lang="en-US" altLang="en-US"/>
              <a:t>12.</a:t>
            </a:r>
            <a:fld id="{D9229D70-708C-40D7-98FC-F1EEE9761BA7}" type="slidenum">
              <a:rPr lang="en-US" altLang="en-US"/>
              <a:pPr/>
              <a:t>‹#›</a:t>
            </a:fld>
            <a:endParaRPr lang="en-US" altLang="en-US"/>
          </a:p>
        </p:txBody>
      </p:sp>
    </p:spTree>
    <p:extLst>
      <p:ext uri="{BB962C8B-B14F-4D97-AF65-F5344CB8AC3E}">
        <p14:creationId xmlns:p14="http://schemas.microsoft.com/office/powerpoint/2010/main" val="609593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06F784-1064-411E-9A80-50946030C818}"/>
              </a:ext>
            </a:extLst>
          </p:cNvPr>
          <p:cNvSpPr>
            <a:spLocks noGrp="1"/>
          </p:cNvSpPr>
          <p:nvPr>
            <p:ph type="title"/>
          </p:nvPr>
        </p:nvSpPr>
        <p:spPr>
          <a:xfrm>
            <a:off x="831851" y="1709739"/>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F72D9559-2B2B-475E-84EE-E170B1B41867}"/>
              </a:ext>
            </a:extLst>
          </p:cNvPr>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Slide Number Placeholder 3">
            <a:extLst>
              <a:ext uri="{FF2B5EF4-FFF2-40B4-BE49-F238E27FC236}">
                <a16:creationId xmlns:a16="http://schemas.microsoft.com/office/drawing/2014/main" xmlns="" id="{D6C0DF12-8C53-45F1-8C81-69A3703FFAA3}"/>
              </a:ext>
            </a:extLst>
          </p:cNvPr>
          <p:cNvSpPr>
            <a:spLocks noGrp="1"/>
          </p:cNvSpPr>
          <p:nvPr>
            <p:ph type="sldNum" sz="quarter" idx="10"/>
          </p:nvPr>
        </p:nvSpPr>
        <p:spPr/>
        <p:txBody>
          <a:bodyPr/>
          <a:lstStyle>
            <a:lvl1pPr>
              <a:defRPr/>
            </a:lvl1pPr>
          </a:lstStyle>
          <a:p>
            <a:r>
              <a:rPr lang="en-US" altLang="en-US"/>
              <a:t>12.</a:t>
            </a:r>
            <a:fld id="{93E817AB-1DC5-4E8B-BB9F-DB9859765D62}" type="slidenum">
              <a:rPr lang="en-US" altLang="en-US"/>
              <a:pPr/>
              <a:t>‹#›</a:t>
            </a:fld>
            <a:endParaRPr lang="en-US" altLang="en-US"/>
          </a:p>
        </p:txBody>
      </p:sp>
    </p:spTree>
    <p:extLst>
      <p:ext uri="{BB962C8B-B14F-4D97-AF65-F5344CB8AC3E}">
        <p14:creationId xmlns:p14="http://schemas.microsoft.com/office/powerpoint/2010/main" val="18574984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6DD1D1-5546-4E59-A80A-364550BE95B4}"/>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CC86A1F-05F3-4B8A-9A23-193AB4CBF480}"/>
              </a:ext>
            </a:extLst>
          </p:cNvPr>
          <p:cNvSpPr>
            <a:spLocks noGrp="1"/>
          </p:cNvSpPr>
          <p:nvPr>
            <p:ph sz="half" idx="1"/>
          </p:nvPr>
        </p:nvSpPr>
        <p:spPr>
          <a:xfrm>
            <a:off x="8382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B3DCC6D1-1457-43A0-ADFD-75CB3F0DD0DA}"/>
              </a:ext>
            </a:extLst>
          </p:cNvPr>
          <p:cNvSpPr>
            <a:spLocks noGrp="1"/>
          </p:cNvSpPr>
          <p:nvPr>
            <p:ph sz="half" idx="2"/>
          </p:nvPr>
        </p:nvSpPr>
        <p:spPr>
          <a:xfrm>
            <a:off x="61976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xmlns="" id="{581CCBBB-DC13-4227-ACBC-A73662AC1B45}"/>
              </a:ext>
            </a:extLst>
          </p:cNvPr>
          <p:cNvSpPr>
            <a:spLocks noGrp="1"/>
          </p:cNvSpPr>
          <p:nvPr>
            <p:ph type="sldNum" sz="quarter" idx="10"/>
          </p:nvPr>
        </p:nvSpPr>
        <p:spPr/>
        <p:txBody>
          <a:bodyPr/>
          <a:lstStyle>
            <a:lvl1pPr>
              <a:defRPr/>
            </a:lvl1pPr>
          </a:lstStyle>
          <a:p>
            <a:r>
              <a:rPr lang="en-US" altLang="en-US"/>
              <a:t>12.</a:t>
            </a:r>
            <a:fld id="{9451CA08-1F80-4F90-AE2E-033F1A96655A}" type="slidenum">
              <a:rPr lang="en-US" altLang="en-US"/>
              <a:pPr/>
              <a:t>‹#›</a:t>
            </a:fld>
            <a:endParaRPr lang="en-US" altLang="en-US"/>
          </a:p>
        </p:txBody>
      </p:sp>
    </p:spTree>
    <p:extLst>
      <p:ext uri="{BB962C8B-B14F-4D97-AF65-F5344CB8AC3E}">
        <p14:creationId xmlns:p14="http://schemas.microsoft.com/office/powerpoint/2010/main" val="703125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7C4D06-EE15-434C-85FC-A18F75B55172}"/>
              </a:ext>
            </a:extLst>
          </p:cNvPr>
          <p:cNvSpPr>
            <a:spLocks noGrp="1"/>
          </p:cNvSpPr>
          <p:nvPr>
            <p:ph type="title"/>
          </p:nvPr>
        </p:nvSpPr>
        <p:spPr>
          <a:xfrm>
            <a:off x="840317" y="365126"/>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B2C01BCC-60B5-46CA-A192-338BBF5B63B6}"/>
              </a:ext>
            </a:extLst>
          </p:cNvPr>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F3ED655E-9593-4025-96AE-B3E409F0E16E}"/>
              </a:ext>
            </a:extLst>
          </p:cNvPr>
          <p:cNvSpPr>
            <a:spLocks noGrp="1"/>
          </p:cNvSpPr>
          <p:nvPr>
            <p:ph sz="half" idx="2"/>
          </p:nvPr>
        </p:nvSpPr>
        <p:spPr>
          <a:xfrm>
            <a:off x="840318" y="2505075"/>
            <a:ext cx="5158316"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81AA8B5-7DB8-4CD4-BD85-7A7E0D4E55FA}"/>
              </a:ext>
            </a:extLst>
          </p:cNvPr>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7EFE4CDF-5133-4BFC-A347-D9BCD904E75B}"/>
              </a:ext>
            </a:extLst>
          </p:cNvPr>
          <p:cNvSpPr>
            <a:spLocks noGrp="1"/>
          </p:cNvSpPr>
          <p:nvPr>
            <p:ph sz="quarter" idx="4"/>
          </p:nvPr>
        </p:nvSpPr>
        <p:spPr>
          <a:xfrm>
            <a:off x="6172200" y="2505075"/>
            <a:ext cx="518371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xmlns="" id="{47D7A2FC-6FFA-405D-BCDD-150459F25A6C}"/>
              </a:ext>
            </a:extLst>
          </p:cNvPr>
          <p:cNvSpPr>
            <a:spLocks noGrp="1"/>
          </p:cNvSpPr>
          <p:nvPr>
            <p:ph type="sldNum" sz="quarter" idx="10"/>
          </p:nvPr>
        </p:nvSpPr>
        <p:spPr/>
        <p:txBody>
          <a:bodyPr/>
          <a:lstStyle>
            <a:lvl1pPr>
              <a:defRPr/>
            </a:lvl1pPr>
          </a:lstStyle>
          <a:p>
            <a:r>
              <a:rPr lang="en-US" altLang="en-US"/>
              <a:t>12.</a:t>
            </a:r>
            <a:fld id="{2C71190D-8ECD-42C3-B110-BBC68CBE7F47}" type="slidenum">
              <a:rPr lang="en-US" altLang="en-US"/>
              <a:pPr/>
              <a:t>‹#›</a:t>
            </a:fld>
            <a:endParaRPr lang="en-US" altLang="en-US"/>
          </a:p>
        </p:txBody>
      </p:sp>
    </p:spTree>
    <p:extLst>
      <p:ext uri="{BB962C8B-B14F-4D97-AF65-F5344CB8AC3E}">
        <p14:creationId xmlns:p14="http://schemas.microsoft.com/office/powerpoint/2010/main" val="1400718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A43AE6-103E-4982-8A37-F61BD67C7EFB}"/>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xmlns="" id="{689A380A-DA1A-40BD-ADBB-D3F71959E4CD}"/>
              </a:ext>
            </a:extLst>
          </p:cNvPr>
          <p:cNvSpPr>
            <a:spLocks noGrp="1"/>
          </p:cNvSpPr>
          <p:nvPr>
            <p:ph type="sldNum" sz="quarter" idx="10"/>
          </p:nvPr>
        </p:nvSpPr>
        <p:spPr/>
        <p:txBody>
          <a:bodyPr/>
          <a:lstStyle>
            <a:lvl1pPr>
              <a:defRPr/>
            </a:lvl1pPr>
          </a:lstStyle>
          <a:p>
            <a:r>
              <a:rPr lang="en-US" altLang="en-US"/>
              <a:t>12.</a:t>
            </a:r>
            <a:fld id="{F2D78D95-58BE-4053-B5D7-8EB194B30BC7}" type="slidenum">
              <a:rPr lang="en-US" altLang="en-US"/>
              <a:pPr/>
              <a:t>‹#›</a:t>
            </a:fld>
            <a:endParaRPr lang="en-US" altLang="en-US"/>
          </a:p>
        </p:txBody>
      </p:sp>
    </p:spTree>
    <p:extLst>
      <p:ext uri="{BB962C8B-B14F-4D97-AF65-F5344CB8AC3E}">
        <p14:creationId xmlns:p14="http://schemas.microsoft.com/office/powerpoint/2010/main" val="4188411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2E42E5C-1E85-4862-A651-75684E7E219B}"/>
              </a:ext>
            </a:extLst>
          </p:cNvPr>
          <p:cNvSpPr>
            <a:spLocks noGrp="1"/>
          </p:cNvSpPr>
          <p:nvPr>
            <p:ph type="sldNum" sz="quarter" idx="10"/>
          </p:nvPr>
        </p:nvSpPr>
        <p:spPr/>
        <p:txBody>
          <a:bodyPr/>
          <a:lstStyle>
            <a:lvl1pPr>
              <a:defRPr/>
            </a:lvl1pPr>
          </a:lstStyle>
          <a:p>
            <a:r>
              <a:rPr lang="en-US" altLang="en-US"/>
              <a:t>12.</a:t>
            </a:r>
            <a:fld id="{70CABE4E-6F27-48A1-B2F7-B55E3DE267A4}" type="slidenum">
              <a:rPr lang="en-US" altLang="en-US"/>
              <a:pPr/>
              <a:t>‹#›</a:t>
            </a:fld>
            <a:endParaRPr lang="en-US" altLang="en-US"/>
          </a:p>
        </p:txBody>
      </p:sp>
    </p:spTree>
    <p:extLst>
      <p:ext uri="{BB962C8B-B14F-4D97-AF65-F5344CB8AC3E}">
        <p14:creationId xmlns:p14="http://schemas.microsoft.com/office/powerpoint/2010/main" val="174339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4BA011-F476-49AC-9280-4FAD53F285C4}"/>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EEF970DC-AD97-4832-84F5-A918E62F5A83}"/>
              </a:ext>
            </a:extLst>
          </p:cNvPr>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94B9823-EEFA-413D-A172-9FD617257049}"/>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a16="http://schemas.microsoft.com/office/drawing/2014/main" xmlns="" id="{DE762979-8564-4F8D-9133-47D7BA339B26}"/>
              </a:ext>
            </a:extLst>
          </p:cNvPr>
          <p:cNvSpPr>
            <a:spLocks noGrp="1"/>
          </p:cNvSpPr>
          <p:nvPr>
            <p:ph type="sldNum" sz="quarter" idx="10"/>
          </p:nvPr>
        </p:nvSpPr>
        <p:spPr/>
        <p:txBody>
          <a:bodyPr/>
          <a:lstStyle>
            <a:lvl1pPr>
              <a:defRPr/>
            </a:lvl1pPr>
          </a:lstStyle>
          <a:p>
            <a:r>
              <a:rPr lang="en-US" altLang="en-US"/>
              <a:t>12.</a:t>
            </a:r>
            <a:fld id="{A003D370-432C-45F1-AC35-0805C7EEFC77}" type="slidenum">
              <a:rPr lang="en-US" altLang="en-US"/>
              <a:pPr/>
              <a:t>‹#›</a:t>
            </a:fld>
            <a:endParaRPr lang="en-US" altLang="en-US"/>
          </a:p>
        </p:txBody>
      </p:sp>
    </p:spTree>
    <p:extLst>
      <p:ext uri="{BB962C8B-B14F-4D97-AF65-F5344CB8AC3E}">
        <p14:creationId xmlns:p14="http://schemas.microsoft.com/office/powerpoint/2010/main" val="1685328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746B34-9025-4965-A093-16FE0B2572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07AA12A-EAC9-46C4-8B0C-34E10080948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52D1C3-D688-4A37-86E3-08E5F067F7F1}"/>
              </a:ext>
            </a:extLst>
          </p:cNvPr>
          <p:cNvSpPr>
            <a:spLocks noGrp="1"/>
          </p:cNvSpPr>
          <p:nvPr>
            <p:ph type="dt" sz="half" idx="10"/>
          </p:nvPr>
        </p:nvSpPr>
        <p:spPr/>
        <p:txBody>
          <a:bodyPr/>
          <a:lstStyle/>
          <a:p>
            <a:fld id="{995D48D6-53FF-45A0-8853-9D62194E2789}" type="datetimeFigureOut">
              <a:rPr lang="en-US" smtClean="0"/>
              <a:t>10/9/2017</a:t>
            </a:fld>
            <a:endParaRPr lang="en-US"/>
          </a:p>
        </p:txBody>
      </p:sp>
      <p:sp>
        <p:nvSpPr>
          <p:cNvPr id="5" name="Footer Placeholder 4">
            <a:extLst>
              <a:ext uri="{FF2B5EF4-FFF2-40B4-BE49-F238E27FC236}">
                <a16:creationId xmlns:a16="http://schemas.microsoft.com/office/drawing/2014/main" xmlns="" id="{7B5CE1D5-3A68-48E2-9E22-FB04B14CCC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642CEF9-F149-4242-9E41-D01E9401AFD1}"/>
              </a:ext>
            </a:extLst>
          </p:cNvPr>
          <p:cNvSpPr>
            <a:spLocks noGrp="1"/>
          </p:cNvSpPr>
          <p:nvPr>
            <p:ph type="sldNum" sz="quarter" idx="12"/>
          </p:nvPr>
        </p:nvSpPr>
        <p:spPr/>
        <p:txBody>
          <a:bodyPr/>
          <a:lstStyle/>
          <a:p>
            <a:fld id="{7C479E7B-B273-4894-9CAC-B7D34BA63A67}" type="slidenum">
              <a:rPr lang="en-US" smtClean="0"/>
              <a:t>‹#›</a:t>
            </a:fld>
            <a:endParaRPr lang="en-US"/>
          </a:p>
        </p:txBody>
      </p:sp>
    </p:spTree>
    <p:extLst>
      <p:ext uri="{BB962C8B-B14F-4D97-AF65-F5344CB8AC3E}">
        <p14:creationId xmlns:p14="http://schemas.microsoft.com/office/powerpoint/2010/main" val="21907765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E73580-878A-4265-833E-BFD541B607AC}"/>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3354112-138A-417B-83DA-A0D1A47C6D20}"/>
              </a:ext>
            </a:extLst>
          </p:cNvPr>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C722336F-3859-43E1-8348-AA88DB92DADA}"/>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a16="http://schemas.microsoft.com/office/drawing/2014/main" xmlns="" id="{D61F7033-E7C2-4191-A4E8-F6E2D88B4F91}"/>
              </a:ext>
            </a:extLst>
          </p:cNvPr>
          <p:cNvSpPr>
            <a:spLocks noGrp="1"/>
          </p:cNvSpPr>
          <p:nvPr>
            <p:ph type="sldNum" sz="quarter" idx="10"/>
          </p:nvPr>
        </p:nvSpPr>
        <p:spPr/>
        <p:txBody>
          <a:bodyPr/>
          <a:lstStyle>
            <a:lvl1pPr>
              <a:defRPr/>
            </a:lvl1pPr>
          </a:lstStyle>
          <a:p>
            <a:r>
              <a:rPr lang="en-US" altLang="en-US"/>
              <a:t>12.</a:t>
            </a:r>
            <a:fld id="{2AE19A14-BBF8-44FF-AFA2-BA8740EF3AB3}" type="slidenum">
              <a:rPr lang="en-US" altLang="en-US"/>
              <a:pPr/>
              <a:t>‹#›</a:t>
            </a:fld>
            <a:endParaRPr lang="en-US" altLang="en-US"/>
          </a:p>
        </p:txBody>
      </p:sp>
    </p:spTree>
    <p:extLst>
      <p:ext uri="{BB962C8B-B14F-4D97-AF65-F5344CB8AC3E}">
        <p14:creationId xmlns:p14="http://schemas.microsoft.com/office/powerpoint/2010/main" val="6529094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26DA9E-F9C0-4C97-95E2-22B4F83E069C}"/>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5002483-1375-4320-9D5D-A713D155399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xmlns="" id="{91C36B8E-B107-49C9-9211-6F03B9215FB5}"/>
              </a:ext>
            </a:extLst>
          </p:cNvPr>
          <p:cNvSpPr>
            <a:spLocks noGrp="1"/>
          </p:cNvSpPr>
          <p:nvPr>
            <p:ph type="sldNum" sz="quarter" idx="10"/>
          </p:nvPr>
        </p:nvSpPr>
        <p:spPr/>
        <p:txBody>
          <a:bodyPr/>
          <a:lstStyle>
            <a:lvl1pPr>
              <a:defRPr/>
            </a:lvl1pPr>
          </a:lstStyle>
          <a:p>
            <a:r>
              <a:rPr lang="en-US" altLang="en-US"/>
              <a:t>12.</a:t>
            </a:r>
            <a:fld id="{71DA4103-5B34-4C5F-A748-CEE4E3BC6D1F}" type="slidenum">
              <a:rPr lang="en-US" altLang="en-US"/>
              <a:pPr/>
              <a:t>‹#›</a:t>
            </a:fld>
            <a:endParaRPr lang="en-US" altLang="en-US"/>
          </a:p>
        </p:txBody>
      </p:sp>
    </p:spTree>
    <p:extLst>
      <p:ext uri="{BB962C8B-B14F-4D97-AF65-F5344CB8AC3E}">
        <p14:creationId xmlns:p14="http://schemas.microsoft.com/office/powerpoint/2010/main" val="11629741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0F4B600-DEDF-4DF7-9D80-A637FCA78CC8}"/>
              </a:ext>
            </a:extLst>
          </p:cNvPr>
          <p:cNvSpPr>
            <a:spLocks noGrp="1"/>
          </p:cNvSpPr>
          <p:nvPr>
            <p:ph type="title" orient="vert"/>
          </p:nvPr>
        </p:nvSpPr>
        <p:spPr>
          <a:xfrm>
            <a:off x="8724901"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AD7E4D86-8213-4E3F-8DAD-6AE5A54F00B0}"/>
              </a:ext>
            </a:extLst>
          </p:cNvPr>
          <p:cNvSpPr>
            <a:spLocks noGrp="1"/>
          </p:cNvSpPr>
          <p:nvPr>
            <p:ph type="body" orient="vert" idx="1"/>
          </p:nvPr>
        </p:nvSpPr>
        <p:spPr>
          <a:xfrm>
            <a:off x="838201" y="365125"/>
            <a:ext cx="76835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xmlns="" id="{FDDE85FD-85D5-409E-9DAB-AB340FD57008}"/>
              </a:ext>
            </a:extLst>
          </p:cNvPr>
          <p:cNvSpPr>
            <a:spLocks noGrp="1"/>
          </p:cNvSpPr>
          <p:nvPr>
            <p:ph type="sldNum" sz="quarter" idx="10"/>
          </p:nvPr>
        </p:nvSpPr>
        <p:spPr/>
        <p:txBody>
          <a:bodyPr/>
          <a:lstStyle>
            <a:lvl1pPr>
              <a:defRPr/>
            </a:lvl1pPr>
          </a:lstStyle>
          <a:p>
            <a:r>
              <a:rPr lang="en-US" altLang="en-US"/>
              <a:t>12.</a:t>
            </a:r>
            <a:fld id="{9E2D9950-A4AC-4EC1-8207-CE7EDB56D60D}" type="slidenum">
              <a:rPr lang="en-US" altLang="en-US"/>
              <a:pPr/>
              <a:t>‹#›</a:t>
            </a:fld>
            <a:endParaRPr lang="en-US" altLang="en-US"/>
          </a:p>
        </p:txBody>
      </p:sp>
    </p:spTree>
    <p:extLst>
      <p:ext uri="{BB962C8B-B14F-4D97-AF65-F5344CB8AC3E}">
        <p14:creationId xmlns:p14="http://schemas.microsoft.com/office/powerpoint/2010/main" val="3005801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1BCB2DCA-4D35-4790-B3F0-A15C446FC869}"/>
              </a:ext>
            </a:extLst>
          </p:cNvPr>
          <p:cNvSpPr>
            <a:spLocks noGrp="1"/>
          </p:cNvSpPr>
          <p:nvPr>
            <p:ph/>
          </p:nvPr>
        </p:nvSpPr>
        <p:spPr>
          <a:xfrm>
            <a:off x="838200" y="365125"/>
            <a:ext cx="10515600" cy="58118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xmlns="" id="{D7BB18CA-FF3E-41D2-AFD1-A292B3505FB8}"/>
              </a:ext>
            </a:extLst>
          </p:cNvPr>
          <p:cNvSpPr>
            <a:spLocks noGrp="1"/>
          </p:cNvSpPr>
          <p:nvPr>
            <p:ph type="sldNum" sz="quarter" idx="10"/>
          </p:nvPr>
        </p:nvSpPr>
        <p:spPr>
          <a:xfrm>
            <a:off x="0" y="6400800"/>
            <a:ext cx="2540000" cy="457200"/>
          </a:xfrm>
        </p:spPr>
        <p:txBody>
          <a:bodyPr/>
          <a:lstStyle>
            <a:lvl1pPr>
              <a:defRPr/>
            </a:lvl1pPr>
          </a:lstStyle>
          <a:p>
            <a:r>
              <a:rPr lang="en-US" altLang="en-US"/>
              <a:t>12.</a:t>
            </a:r>
            <a:fld id="{64668E58-3C2E-4A38-98C2-DB1BBA1F1F31}" type="slidenum">
              <a:rPr lang="en-US" altLang="en-US"/>
              <a:pPr/>
              <a:t>‹#›</a:t>
            </a:fld>
            <a:endParaRPr lang="en-US" altLang="en-US"/>
          </a:p>
        </p:txBody>
      </p:sp>
    </p:spTree>
    <p:extLst>
      <p:ext uri="{BB962C8B-B14F-4D97-AF65-F5344CB8AC3E}">
        <p14:creationId xmlns:p14="http://schemas.microsoft.com/office/powerpoint/2010/main" val="4189183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0946" name="Group 2">
            <a:extLst>
              <a:ext uri="{FF2B5EF4-FFF2-40B4-BE49-F238E27FC236}">
                <a16:creationId xmlns:a16="http://schemas.microsoft.com/office/drawing/2014/main" xmlns="" id="{4D571300-5320-4751-82D4-6C40C1659026}"/>
              </a:ext>
            </a:extLst>
          </p:cNvPr>
          <p:cNvGrpSpPr>
            <a:grpSpLocks/>
          </p:cNvGrpSpPr>
          <p:nvPr/>
        </p:nvGrpSpPr>
        <p:grpSpPr bwMode="auto">
          <a:xfrm>
            <a:off x="1" y="2438401"/>
            <a:ext cx="12012084" cy="1052513"/>
            <a:chOff x="0" y="1536"/>
            <a:chExt cx="5675" cy="663"/>
          </a:xfrm>
        </p:grpSpPr>
        <p:grpSp>
          <p:nvGrpSpPr>
            <p:cNvPr id="210947" name="Group 3">
              <a:extLst>
                <a:ext uri="{FF2B5EF4-FFF2-40B4-BE49-F238E27FC236}">
                  <a16:creationId xmlns:a16="http://schemas.microsoft.com/office/drawing/2014/main" xmlns="" id="{3BEED413-0EDF-4B93-9FE9-DE291DBCC44F}"/>
                </a:ext>
              </a:extLst>
            </p:cNvPr>
            <p:cNvGrpSpPr>
              <a:grpSpLocks/>
            </p:cNvGrpSpPr>
            <p:nvPr/>
          </p:nvGrpSpPr>
          <p:grpSpPr bwMode="auto">
            <a:xfrm>
              <a:off x="183" y="1604"/>
              <a:ext cx="448" cy="299"/>
              <a:chOff x="720" y="336"/>
              <a:chExt cx="624" cy="432"/>
            </a:xfrm>
          </p:grpSpPr>
          <p:sp>
            <p:nvSpPr>
              <p:cNvPr id="210948" name="Rectangle 4">
                <a:extLst>
                  <a:ext uri="{FF2B5EF4-FFF2-40B4-BE49-F238E27FC236}">
                    <a16:creationId xmlns:a16="http://schemas.microsoft.com/office/drawing/2014/main" xmlns="" id="{3F2E0DC8-0120-4366-B71F-C1507531DFD4}"/>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49" name="Rectangle 5">
                <a:extLst>
                  <a:ext uri="{FF2B5EF4-FFF2-40B4-BE49-F238E27FC236}">
                    <a16:creationId xmlns:a16="http://schemas.microsoft.com/office/drawing/2014/main" xmlns="" id="{3848EB2D-913F-48F3-BB6D-34F9B5D01164}"/>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210950" name="Group 6">
              <a:extLst>
                <a:ext uri="{FF2B5EF4-FFF2-40B4-BE49-F238E27FC236}">
                  <a16:creationId xmlns:a16="http://schemas.microsoft.com/office/drawing/2014/main" xmlns="" id="{859D5173-6196-459C-BAC0-ED1E0D49C18E}"/>
                </a:ext>
              </a:extLst>
            </p:cNvPr>
            <p:cNvGrpSpPr>
              <a:grpSpLocks/>
            </p:cNvGrpSpPr>
            <p:nvPr/>
          </p:nvGrpSpPr>
          <p:grpSpPr bwMode="auto">
            <a:xfrm>
              <a:off x="261" y="1870"/>
              <a:ext cx="465" cy="299"/>
              <a:chOff x="912" y="2640"/>
              <a:chExt cx="672" cy="432"/>
            </a:xfrm>
          </p:grpSpPr>
          <p:sp>
            <p:nvSpPr>
              <p:cNvPr id="210951" name="Rectangle 7">
                <a:extLst>
                  <a:ext uri="{FF2B5EF4-FFF2-40B4-BE49-F238E27FC236}">
                    <a16:creationId xmlns:a16="http://schemas.microsoft.com/office/drawing/2014/main" xmlns="" id="{CEDCEECC-6A73-47BC-89FD-40FE6C29F5CB}"/>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2" name="Rectangle 8">
                <a:extLst>
                  <a:ext uri="{FF2B5EF4-FFF2-40B4-BE49-F238E27FC236}">
                    <a16:creationId xmlns:a16="http://schemas.microsoft.com/office/drawing/2014/main" xmlns="" id="{E693DEF6-F6DF-4883-9A3D-31DA7FD666E5}"/>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210953" name="Rectangle 9">
              <a:extLst>
                <a:ext uri="{FF2B5EF4-FFF2-40B4-BE49-F238E27FC236}">
                  <a16:creationId xmlns:a16="http://schemas.microsoft.com/office/drawing/2014/main" xmlns="" id="{943E97A5-E7C4-4A49-AE9E-F789726C41DD}"/>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4" name="Rectangle 10">
              <a:extLst>
                <a:ext uri="{FF2B5EF4-FFF2-40B4-BE49-F238E27FC236}">
                  <a16:creationId xmlns:a16="http://schemas.microsoft.com/office/drawing/2014/main" xmlns="" id="{090F3354-5028-4C82-87D0-E601E7E1F7EC}"/>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5" name="Rectangle 11">
              <a:extLst>
                <a:ext uri="{FF2B5EF4-FFF2-40B4-BE49-F238E27FC236}">
                  <a16:creationId xmlns:a16="http://schemas.microsoft.com/office/drawing/2014/main" xmlns="" id="{6BF96B41-EA35-4065-A2A7-22F71BE9A1DB}"/>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210956" name="Rectangle 12">
            <a:extLst>
              <a:ext uri="{FF2B5EF4-FFF2-40B4-BE49-F238E27FC236}">
                <a16:creationId xmlns:a16="http://schemas.microsoft.com/office/drawing/2014/main" xmlns="" id="{F6224790-A221-4FE0-AA52-93272075F2E3}"/>
              </a:ext>
            </a:extLst>
          </p:cNvPr>
          <p:cNvSpPr>
            <a:spLocks noGrp="1" noChangeArrowheads="1"/>
          </p:cNvSpPr>
          <p:nvPr>
            <p:ph type="ctrTitle"/>
          </p:nvPr>
        </p:nvSpPr>
        <p:spPr bwMode="auto">
          <a:xfrm>
            <a:off x="1320800" y="1676400"/>
            <a:ext cx="103632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en-US" noProof="0"/>
              <a:t>Click to edit Master title style</a:t>
            </a:r>
          </a:p>
        </p:txBody>
      </p:sp>
      <p:sp>
        <p:nvSpPr>
          <p:cNvPr id="210957" name="Rectangle 13">
            <a:extLst>
              <a:ext uri="{FF2B5EF4-FFF2-40B4-BE49-F238E27FC236}">
                <a16:creationId xmlns:a16="http://schemas.microsoft.com/office/drawing/2014/main" xmlns="" id="{8B42E5CB-75CE-41C2-BE10-F9ED3920D4D0}"/>
              </a:ext>
            </a:extLst>
          </p:cNvPr>
          <p:cNvSpPr>
            <a:spLocks noGrp="1" noChangeArrowheads="1"/>
          </p:cNvSpPr>
          <p:nvPr>
            <p:ph type="subTitle" idx="1"/>
          </p:nvPr>
        </p:nvSpPr>
        <p:spPr bwMode="auto">
          <a:xfrm>
            <a:off x="1828800" y="3886200"/>
            <a:ext cx="85344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210958" name="Rectangle 14">
            <a:extLst>
              <a:ext uri="{FF2B5EF4-FFF2-40B4-BE49-F238E27FC236}">
                <a16:creationId xmlns:a16="http://schemas.microsoft.com/office/drawing/2014/main" xmlns="" id="{C55E7EB4-323F-4B8C-9921-2D6F6C5291BA}"/>
              </a:ext>
            </a:extLst>
          </p:cNvPr>
          <p:cNvSpPr>
            <a:spLocks noGrp="1" noChangeArrowheads="1"/>
          </p:cNvSpPr>
          <p:nvPr>
            <p:ph type="dt" sz="half" idx="2"/>
          </p:nvPr>
        </p:nvSpPr>
        <p:spPr bwMode="auto">
          <a:xfrm>
            <a:off x="1320800" y="6248400"/>
            <a:ext cx="2540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i="0" baseline="0">
                <a:solidFill>
                  <a:schemeClr val="bg2"/>
                </a:solidFill>
                <a:latin typeface="+mn-lt"/>
              </a:defRPr>
            </a:lvl1pPr>
          </a:lstStyle>
          <a:p>
            <a:endParaRPr lang="en-US" altLang="en-US"/>
          </a:p>
        </p:txBody>
      </p:sp>
      <p:sp>
        <p:nvSpPr>
          <p:cNvPr id="210959" name="Rectangle 15">
            <a:extLst>
              <a:ext uri="{FF2B5EF4-FFF2-40B4-BE49-F238E27FC236}">
                <a16:creationId xmlns:a16="http://schemas.microsoft.com/office/drawing/2014/main" xmlns="" id="{098ECF1F-DEC1-4E24-818B-F149AF498FAA}"/>
              </a:ext>
            </a:extLst>
          </p:cNvPr>
          <p:cNvSpPr>
            <a:spLocks noGrp="1" noChangeArrowheads="1"/>
          </p:cNvSpPr>
          <p:nvPr>
            <p:ph type="ftr" sz="quarter" idx="3"/>
          </p:nvPr>
        </p:nvSpPr>
        <p:spPr bwMode="auto">
          <a:xfrm>
            <a:off x="4572000" y="6248400"/>
            <a:ext cx="38608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i="0" baseline="0">
                <a:solidFill>
                  <a:schemeClr val="bg2"/>
                </a:solidFill>
                <a:latin typeface="+mn-lt"/>
              </a:defRPr>
            </a:lvl1pPr>
          </a:lstStyle>
          <a:p>
            <a:endParaRPr lang="en-US" altLang="en-US"/>
          </a:p>
        </p:txBody>
      </p:sp>
      <p:sp>
        <p:nvSpPr>
          <p:cNvPr id="210960" name="Rectangle 16">
            <a:extLst>
              <a:ext uri="{FF2B5EF4-FFF2-40B4-BE49-F238E27FC236}">
                <a16:creationId xmlns:a16="http://schemas.microsoft.com/office/drawing/2014/main" xmlns="" id="{69A19DAB-8730-4EC3-8B29-A7DE45D66924}"/>
              </a:ext>
            </a:extLst>
          </p:cNvPr>
          <p:cNvSpPr>
            <a:spLocks noGrp="1" noChangeArrowheads="1"/>
          </p:cNvSpPr>
          <p:nvPr>
            <p:ph type="sldNum" sz="quarter" idx="4"/>
          </p:nvPr>
        </p:nvSpPr>
        <p:spPr>
          <a:xfrm>
            <a:off x="9144000" y="6248400"/>
            <a:ext cx="2540000" cy="457200"/>
          </a:xfrm>
        </p:spPr>
        <p:txBody>
          <a:bodyPr/>
          <a:lstStyle>
            <a:lvl1pPr algn="r">
              <a:defRPr sz="1400" b="0">
                <a:latin typeface="+mn-lt"/>
              </a:defRPr>
            </a:lvl1pPr>
          </a:lstStyle>
          <a:p>
            <a:fld id="{DF52ADCF-EEC5-4911-9505-ED85244385F9}" type="slidenum">
              <a:rPr lang="en-US" altLang="en-US"/>
              <a:pPr/>
              <a:t>‹#›</a:t>
            </a:fld>
            <a:endParaRPr lang="en-US" altLang="en-US"/>
          </a:p>
        </p:txBody>
      </p:sp>
      <p:sp>
        <p:nvSpPr>
          <p:cNvPr id="210961" name="Text Box 17">
            <a:extLst>
              <a:ext uri="{FF2B5EF4-FFF2-40B4-BE49-F238E27FC236}">
                <a16:creationId xmlns:a16="http://schemas.microsoft.com/office/drawing/2014/main" xmlns="" id="{86E94EE6-CB67-491F-96F6-0F82E7765408}"/>
              </a:ext>
            </a:extLst>
          </p:cNvPr>
          <p:cNvSpPr txBox="1">
            <a:spLocks noChangeArrowheads="1"/>
          </p:cNvSpPr>
          <p:nvPr userDrawn="1"/>
        </p:nvSpPr>
        <p:spPr bwMode="auto">
          <a:xfrm>
            <a:off x="0" y="6553200"/>
            <a:ext cx="294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400" b="0" i="0" baseline="0">
                <a:latin typeface="McGrawHill-Italic" pitchFamily="2" charset="0"/>
              </a:rPr>
              <a:t>McGraw-Hill</a:t>
            </a:r>
            <a:endParaRPr lang="en-US" altLang="en-US" sz="2400" b="0" i="0" baseline="0"/>
          </a:p>
        </p:txBody>
      </p:sp>
      <p:sp>
        <p:nvSpPr>
          <p:cNvPr id="210962" name="Text Box 18">
            <a:extLst>
              <a:ext uri="{FF2B5EF4-FFF2-40B4-BE49-F238E27FC236}">
                <a16:creationId xmlns:a16="http://schemas.microsoft.com/office/drawing/2014/main" xmlns="" id="{0CD869FF-0D4A-4F7E-A6BE-5260BFBF7C75}"/>
              </a:ext>
            </a:extLst>
          </p:cNvPr>
          <p:cNvSpPr txBox="1">
            <a:spLocks noChangeArrowheads="1"/>
          </p:cNvSpPr>
          <p:nvPr userDrawn="1"/>
        </p:nvSpPr>
        <p:spPr bwMode="auto">
          <a:xfrm>
            <a:off x="6096000" y="6553200"/>
            <a:ext cx="609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1" hangingPunct="1">
              <a:spcBef>
                <a:spcPct val="50000"/>
              </a:spcBef>
              <a:buFontTx/>
              <a:buChar char="©"/>
            </a:pPr>
            <a:r>
              <a:rPr lang="en-US" altLang="en-US" sz="1400" b="0" i="0" baseline="0">
                <a:latin typeface="McGrawHill-Italic" pitchFamily="2" charset="0"/>
              </a:rPr>
              <a:t>The McGraw-Hill Companies, Inc., 2000</a:t>
            </a:r>
            <a:endParaRPr lang="en-US" altLang="en-US" sz="2400" b="0" i="0" baseline="0"/>
          </a:p>
        </p:txBody>
      </p:sp>
    </p:spTree>
    <p:extLst>
      <p:ext uri="{BB962C8B-B14F-4D97-AF65-F5344CB8AC3E}">
        <p14:creationId xmlns:p14="http://schemas.microsoft.com/office/powerpoint/2010/main" val="24035375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A59349-8A45-4169-975B-F59AAEA5BC26}"/>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CA4C7AC-E280-44EF-8837-DFDB556C5940}"/>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xmlns="" id="{1E2802FB-C18D-4593-948C-615FC38FADE1}"/>
              </a:ext>
            </a:extLst>
          </p:cNvPr>
          <p:cNvSpPr>
            <a:spLocks noGrp="1"/>
          </p:cNvSpPr>
          <p:nvPr>
            <p:ph type="sldNum" sz="quarter" idx="10"/>
          </p:nvPr>
        </p:nvSpPr>
        <p:spPr/>
        <p:txBody>
          <a:bodyPr/>
          <a:lstStyle>
            <a:lvl1pPr>
              <a:defRPr/>
            </a:lvl1pPr>
          </a:lstStyle>
          <a:p>
            <a:r>
              <a:rPr lang="en-US" altLang="en-US"/>
              <a:t>12.</a:t>
            </a:r>
            <a:fld id="{18980233-114F-4E42-85B5-6620F55AEE0E}" type="slidenum">
              <a:rPr lang="en-US" altLang="en-US"/>
              <a:pPr/>
              <a:t>‹#›</a:t>
            </a:fld>
            <a:endParaRPr lang="en-US" altLang="en-US"/>
          </a:p>
        </p:txBody>
      </p:sp>
    </p:spTree>
    <p:extLst>
      <p:ext uri="{BB962C8B-B14F-4D97-AF65-F5344CB8AC3E}">
        <p14:creationId xmlns:p14="http://schemas.microsoft.com/office/powerpoint/2010/main" val="4938631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6D2B57-B256-4B94-AA21-EC4A9F82FEB0}"/>
              </a:ext>
            </a:extLst>
          </p:cNvPr>
          <p:cNvSpPr>
            <a:spLocks noGrp="1"/>
          </p:cNvSpPr>
          <p:nvPr>
            <p:ph type="title"/>
          </p:nvPr>
        </p:nvSpPr>
        <p:spPr>
          <a:xfrm>
            <a:off x="831851" y="1709739"/>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7C34A876-2CBB-4052-A45C-1779AB352243}"/>
              </a:ext>
            </a:extLst>
          </p:cNvPr>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Slide Number Placeholder 3">
            <a:extLst>
              <a:ext uri="{FF2B5EF4-FFF2-40B4-BE49-F238E27FC236}">
                <a16:creationId xmlns:a16="http://schemas.microsoft.com/office/drawing/2014/main" xmlns="" id="{7E93F1B7-AD2D-4E0D-953D-45F724D39176}"/>
              </a:ext>
            </a:extLst>
          </p:cNvPr>
          <p:cNvSpPr>
            <a:spLocks noGrp="1"/>
          </p:cNvSpPr>
          <p:nvPr>
            <p:ph type="sldNum" sz="quarter" idx="10"/>
          </p:nvPr>
        </p:nvSpPr>
        <p:spPr/>
        <p:txBody>
          <a:bodyPr/>
          <a:lstStyle>
            <a:lvl1pPr>
              <a:defRPr/>
            </a:lvl1pPr>
          </a:lstStyle>
          <a:p>
            <a:r>
              <a:rPr lang="en-US" altLang="en-US"/>
              <a:t>12.</a:t>
            </a:r>
            <a:fld id="{CFBA10C4-F1D2-4021-90B0-543CE8187393}" type="slidenum">
              <a:rPr lang="en-US" altLang="en-US"/>
              <a:pPr/>
              <a:t>‹#›</a:t>
            </a:fld>
            <a:endParaRPr lang="en-US" altLang="en-US"/>
          </a:p>
        </p:txBody>
      </p:sp>
    </p:spTree>
    <p:extLst>
      <p:ext uri="{BB962C8B-B14F-4D97-AF65-F5344CB8AC3E}">
        <p14:creationId xmlns:p14="http://schemas.microsoft.com/office/powerpoint/2010/main" val="34439854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5EAA61-EA0B-4695-B370-33A0B6F6847D}"/>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CFE6626-24AF-4960-A3B1-F985ED76A716}"/>
              </a:ext>
            </a:extLst>
          </p:cNvPr>
          <p:cNvSpPr>
            <a:spLocks noGrp="1"/>
          </p:cNvSpPr>
          <p:nvPr>
            <p:ph sz="half" idx="1"/>
          </p:nvPr>
        </p:nvSpPr>
        <p:spPr>
          <a:xfrm>
            <a:off x="8382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E41D2819-AB74-4917-B208-AF60ED56F963}"/>
              </a:ext>
            </a:extLst>
          </p:cNvPr>
          <p:cNvSpPr>
            <a:spLocks noGrp="1"/>
          </p:cNvSpPr>
          <p:nvPr>
            <p:ph sz="half" idx="2"/>
          </p:nvPr>
        </p:nvSpPr>
        <p:spPr>
          <a:xfrm>
            <a:off x="61976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xmlns="" id="{5846993E-99D9-4FB8-95CC-27D8DCD33281}"/>
              </a:ext>
            </a:extLst>
          </p:cNvPr>
          <p:cNvSpPr>
            <a:spLocks noGrp="1"/>
          </p:cNvSpPr>
          <p:nvPr>
            <p:ph type="sldNum" sz="quarter" idx="10"/>
          </p:nvPr>
        </p:nvSpPr>
        <p:spPr/>
        <p:txBody>
          <a:bodyPr/>
          <a:lstStyle>
            <a:lvl1pPr>
              <a:defRPr/>
            </a:lvl1pPr>
          </a:lstStyle>
          <a:p>
            <a:r>
              <a:rPr lang="en-US" altLang="en-US"/>
              <a:t>12.</a:t>
            </a:r>
            <a:fld id="{D683B333-8513-4235-9714-851C6ED91E10}" type="slidenum">
              <a:rPr lang="en-US" altLang="en-US"/>
              <a:pPr/>
              <a:t>‹#›</a:t>
            </a:fld>
            <a:endParaRPr lang="en-US" altLang="en-US"/>
          </a:p>
        </p:txBody>
      </p:sp>
    </p:spTree>
    <p:extLst>
      <p:ext uri="{BB962C8B-B14F-4D97-AF65-F5344CB8AC3E}">
        <p14:creationId xmlns:p14="http://schemas.microsoft.com/office/powerpoint/2010/main" val="24875042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AF3370-B660-4C04-9E9C-45DAE8FFF5D9}"/>
              </a:ext>
            </a:extLst>
          </p:cNvPr>
          <p:cNvSpPr>
            <a:spLocks noGrp="1"/>
          </p:cNvSpPr>
          <p:nvPr>
            <p:ph type="title"/>
          </p:nvPr>
        </p:nvSpPr>
        <p:spPr>
          <a:xfrm>
            <a:off x="840317" y="365126"/>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05E6385E-4817-4F76-B8D2-E27035A2E7AA}"/>
              </a:ext>
            </a:extLst>
          </p:cNvPr>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59D367D7-1124-4CD0-BE1B-D1DD328AFE50}"/>
              </a:ext>
            </a:extLst>
          </p:cNvPr>
          <p:cNvSpPr>
            <a:spLocks noGrp="1"/>
          </p:cNvSpPr>
          <p:nvPr>
            <p:ph sz="half" idx="2"/>
          </p:nvPr>
        </p:nvSpPr>
        <p:spPr>
          <a:xfrm>
            <a:off x="840318" y="2505075"/>
            <a:ext cx="5158316"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BB769EE-EB06-4F30-AAA6-54EF9A6A4413}"/>
              </a:ext>
            </a:extLst>
          </p:cNvPr>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10F56CB1-67BD-47CE-9A07-FE2E13586977}"/>
              </a:ext>
            </a:extLst>
          </p:cNvPr>
          <p:cNvSpPr>
            <a:spLocks noGrp="1"/>
          </p:cNvSpPr>
          <p:nvPr>
            <p:ph sz="quarter" idx="4"/>
          </p:nvPr>
        </p:nvSpPr>
        <p:spPr>
          <a:xfrm>
            <a:off x="6172200" y="2505075"/>
            <a:ext cx="518371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xmlns="" id="{AFEE286E-6034-4797-A138-6AC37BBE78B7}"/>
              </a:ext>
            </a:extLst>
          </p:cNvPr>
          <p:cNvSpPr>
            <a:spLocks noGrp="1"/>
          </p:cNvSpPr>
          <p:nvPr>
            <p:ph type="sldNum" sz="quarter" idx="10"/>
          </p:nvPr>
        </p:nvSpPr>
        <p:spPr/>
        <p:txBody>
          <a:bodyPr/>
          <a:lstStyle>
            <a:lvl1pPr>
              <a:defRPr/>
            </a:lvl1pPr>
          </a:lstStyle>
          <a:p>
            <a:r>
              <a:rPr lang="en-US" altLang="en-US"/>
              <a:t>12.</a:t>
            </a:r>
            <a:fld id="{F334F127-DF96-41BF-AAAF-003204DD8072}" type="slidenum">
              <a:rPr lang="en-US" altLang="en-US"/>
              <a:pPr/>
              <a:t>‹#›</a:t>
            </a:fld>
            <a:endParaRPr lang="en-US" altLang="en-US"/>
          </a:p>
        </p:txBody>
      </p:sp>
    </p:spTree>
    <p:extLst>
      <p:ext uri="{BB962C8B-B14F-4D97-AF65-F5344CB8AC3E}">
        <p14:creationId xmlns:p14="http://schemas.microsoft.com/office/powerpoint/2010/main" val="39611594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FEBDB7-26DA-4312-AE67-6F0DDC6BD6CE}"/>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xmlns="" id="{CD8B7E8B-1122-40EB-915A-921632605306}"/>
              </a:ext>
            </a:extLst>
          </p:cNvPr>
          <p:cNvSpPr>
            <a:spLocks noGrp="1"/>
          </p:cNvSpPr>
          <p:nvPr>
            <p:ph type="sldNum" sz="quarter" idx="10"/>
          </p:nvPr>
        </p:nvSpPr>
        <p:spPr/>
        <p:txBody>
          <a:bodyPr/>
          <a:lstStyle>
            <a:lvl1pPr>
              <a:defRPr/>
            </a:lvl1pPr>
          </a:lstStyle>
          <a:p>
            <a:r>
              <a:rPr lang="en-US" altLang="en-US"/>
              <a:t>12.</a:t>
            </a:r>
            <a:fld id="{29539FC2-877B-4CB7-9F94-FC2746BEEF21}" type="slidenum">
              <a:rPr lang="en-US" altLang="en-US"/>
              <a:pPr/>
              <a:t>‹#›</a:t>
            </a:fld>
            <a:endParaRPr lang="en-US" altLang="en-US"/>
          </a:p>
        </p:txBody>
      </p:sp>
    </p:spTree>
    <p:extLst>
      <p:ext uri="{BB962C8B-B14F-4D97-AF65-F5344CB8AC3E}">
        <p14:creationId xmlns:p14="http://schemas.microsoft.com/office/powerpoint/2010/main" val="2648363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271EA9-10FE-46FD-86D6-1CA3AB76E8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7A77ADE-41C2-4B0F-9A26-0582D8FB96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CDEB8355-B9E1-43B3-BDD8-9CC932B27BED}"/>
              </a:ext>
            </a:extLst>
          </p:cNvPr>
          <p:cNvSpPr>
            <a:spLocks noGrp="1"/>
          </p:cNvSpPr>
          <p:nvPr>
            <p:ph type="dt" sz="half" idx="10"/>
          </p:nvPr>
        </p:nvSpPr>
        <p:spPr/>
        <p:txBody>
          <a:bodyPr/>
          <a:lstStyle/>
          <a:p>
            <a:fld id="{995D48D6-53FF-45A0-8853-9D62194E2789}" type="datetimeFigureOut">
              <a:rPr lang="en-US" smtClean="0"/>
              <a:t>10/9/2017</a:t>
            </a:fld>
            <a:endParaRPr lang="en-US"/>
          </a:p>
        </p:txBody>
      </p:sp>
      <p:sp>
        <p:nvSpPr>
          <p:cNvPr id="5" name="Footer Placeholder 4">
            <a:extLst>
              <a:ext uri="{FF2B5EF4-FFF2-40B4-BE49-F238E27FC236}">
                <a16:creationId xmlns:a16="http://schemas.microsoft.com/office/drawing/2014/main" xmlns="" id="{0B0C557A-27E4-4EE8-9CE3-53A9D2459E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5B6C42E-ED48-4F3C-87CB-56CF409CB680}"/>
              </a:ext>
            </a:extLst>
          </p:cNvPr>
          <p:cNvSpPr>
            <a:spLocks noGrp="1"/>
          </p:cNvSpPr>
          <p:nvPr>
            <p:ph type="sldNum" sz="quarter" idx="12"/>
          </p:nvPr>
        </p:nvSpPr>
        <p:spPr/>
        <p:txBody>
          <a:bodyPr/>
          <a:lstStyle/>
          <a:p>
            <a:fld id="{7C479E7B-B273-4894-9CAC-B7D34BA63A67}" type="slidenum">
              <a:rPr lang="en-US" smtClean="0"/>
              <a:t>‹#›</a:t>
            </a:fld>
            <a:endParaRPr lang="en-US"/>
          </a:p>
        </p:txBody>
      </p:sp>
    </p:spTree>
    <p:extLst>
      <p:ext uri="{BB962C8B-B14F-4D97-AF65-F5344CB8AC3E}">
        <p14:creationId xmlns:p14="http://schemas.microsoft.com/office/powerpoint/2010/main" val="14603685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CB5FA42-5D35-46A4-B9DE-E3C5D55F4416}"/>
              </a:ext>
            </a:extLst>
          </p:cNvPr>
          <p:cNvSpPr>
            <a:spLocks noGrp="1"/>
          </p:cNvSpPr>
          <p:nvPr>
            <p:ph type="sldNum" sz="quarter" idx="10"/>
          </p:nvPr>
        </p:nvSpPr>
        <p:spPr/>
        <p:txBody>
          <a:bodyPr/>
          <a:lstStyle>
            <a:lvl1pPr>
              <a:defRPr/>
            </a:lvl1pPr>
          </a:lstStyle>
          <a:p>
            <a:r>
              <a:rPr lang="en-US" altLang="en-US"/>
              <a:t>12.</a:t>
            </a:r>
            <a:fld id="{3DD6DAF7-4B39-473B-94F0-463E306688A4}" type="slidenum">
              <a:rPr lang="en-US" altLang="en-US"/>
              <a:pPr/>
              <a:t>‹#›</a:t>
            </a:fld>
            <a:endParaRPr lang="en-US" altLang="en-US"/>
          </a:p>
        </p:txBody>
      </p:sp>
    </p:spTree>
    <p:extLst>
      <p:ext uri="{BB962C8B-B14F-4D97-AF65-F5344CB8AC3E}">
        <p14:creationId xmlns:p14="http://schemas.microsoft.com/office/powerpoint/2010/main" val="29320346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C47164-9B43-4449-95B4-05D5D6ACEE21}"/>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8B0245D9-01B5-4AF9-9231-58CA23B4F9EB}"/>
              </a:ext>
            </a:extLst>
          </p:cNvPr>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11BC538-E147-4D27-BB6C-57D0894C3144}"/>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a16="http://schemas.microsoft.com/office/drawing/2014/main" xmlns="" id="{0099EC56-E5AF-4940-A5BB-D6C53B22D467}"/>
              </a:ext>
            </a:extLst>
          </p:cNvPr>
          <p:cNvSpPr>
            <a:spLocks noGrp="1"/>
          </p:cNvSpPr>
          <p:nvPr>
            <p:ph type="sldNum" sz="quarter" idx="10"/>
          </p:nvPr>
        </p:nvSpPr>
        <p:spPr/>
        <p:txBody>
          <a:bodyPr/>
          <a:lstStyle>
            <a:lvl1pPr>
              <a:defRPr/>
            </a:lvl1pPr>
          </a:lstStyle>
          <a:p>
            <a:r>
              <a:rPr lang="en-US" altLang="en-US"/>
              <a:t>12.</a:t>
            </a:r>
            <a:fld id="{802248D6-F4CB-4340-971F-C428B4107671}" type="slidenum">
              <a:rPr lang="en-US" altLang="en-US"/>
              <a:pPr/>
              <a:t>‹#›</a:t>
            </a:fld>
            <a:endParaRPr lang="en-US" altLang="en-US"/>
          </a:p>
        </p:txBody>
      </p:sp>
    </p:spTree>
    <p:extLst>
      <p:ext uri="{BB962C8B-B14F-4D97-AF65-F5344CB8AC3E}">
        <p14:creationId xmlns:p14="http://schemas.microsoft.com/office/powerpoint/2010/main" val="7720113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D5A5C3-5191-4343-96EA-04701DBEF83E}"/>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8FEEE84A-A4A9-44A3-B016-99D6144B0276}"/>
              </a:ext>
            </a:extLst>
          </p:cNvPr>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D3656F6B-E761-4016-AEB2-B187C930D0B4}"/>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a16="http://schemas.microsoft.com/office/drawing/2014/main" xmlns="" id="{2D73D2C1-B90A-4043-AA4F-87DB0C8088B2}"/>
              </a:ext>
            </a:extLst>
          </p:cNvPr>
          <p:cNvSpPr>
            <a:spLocks noGrp="1"/>
          </p:cNvSpPr>
          <p:nvPr>
            <p:ph type="sldNum" sz="quarter" idx="10"/>
          </p:nvPr>
        </p:nvSpPr>
        <p:spPr/>
        <p:txBody>
          <a:bodyPr/>
          <a:lstStyle>
            <a:lvl1pPr>
              <a:defRPr/>
            </a:lvl1pPr>
          </a:lstStyle>
          <a:p>
            <a:r>
              <a:rPr lang="en-US" altLang="en-US"/>
              <a:t>12.</a:t>
            </a:r>
            <a:fld id="{A0F7224E-9161-4975-BC23-44C00D10763A}" type="slidenum">
              <a:rPr lang="en-US" altLang="en-US"/>
              <a:pPr/>
              <a:t>‹#›</a:t>
            </a:fld>
            <a:endParaRPr lang="en-US" altLang="en-US"/>
          </a:p>
        </p:txBody>
      </p:sp>
    </p:spTree>
    <p:extLst>
      <p:ext uri="{BB962C8B-B14F-4D97-AF65-F5344CB8AC3E}">
        <p14:creationId xmlns:p14="http://schemas.microsoft.com/office/powerpoint/2010/main" val="16955780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F7579A-2688-4EBE-B363-72851625B521}"/>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DA45E54-09D9-40B6-BF4B-992ADC9BE52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xmlns="" id="{905670BE-E631-4B48-A44C-CF3A4E750C5E}"/>
              </a:ext>
            </a:extLst>
          </p:cNvPr>
          <p:cNvSpPr>
            <a:spLocks noGrp="1"/>
          </p:cNvSpPr>
          <p:nvPr>
            <p:ph type="sldNum" sz="quarter" idx="10"/>
          </p:nvPr>
        </p:nvSpPr>
        <p:spPr/>
        <p:txBody>
          <a:bodyPr/>
          <a:lstStyle>
            <a:lvl1pPr>
              <a:defRPr/>
            </a:lvl1pPr>
          </a:lstStyle>
          <a:p>
            <a:r>
              <a:rPr lang="en-US" altLang="en-US"/>
              <a:t>12.</a:t>
            </a:r>
            <a:fld id="{F1BE837E-41DB-4D37-849A-184163A3ABAE}" type="slidenum">
              <a:rPr lang="en-US" altLang="en-US"/>
              <a:pPr/>
              <a:t>‹#›</a:t>
            </a:fld>
            <a:endParaRPr lang="en-US" altLang="en-US"/>
          </a:p>
        </p:txBody>
      </p:sp>
    </p:spTree>
    <p:extLst>
      <p:ext uri="{BB962C8B-B14F-4D97-AF65-F5344CB8AC3E}">
        <p14:creationId xmlns:p14="http://schemas.microsoft.com/office/powerpoint/2010/main" val="22464229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4B8BD61-A373-496D-9E64-D26105901438}"/>
              </a:ext>
            </a:extLst>
          </p:cNvPr>
          <p:cNvSpPr>
            <a:spLocks noGrp="1"/>
          </p:cNvSpPr>
          <p:nvPr>
            <p:ph type="title" orient="vert"/>
          </p:nvPr>
        </p:nvSpPr>
        <p:spPr>
          <a:xfrm>
            <a:off x="8724901"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2A71461D-09B7-4A24-AD12-BBB7A3913E61}"/>
              </a:ext>
            </a:extLst>
          </p:cNvPr>
          <p:cNvSpPr>
            <a:spLocks noGrp="1"/>
          </p:cNvSpPr>
          <p:nvPr>
            <p:ph type="body" orient="vert" idx="1"/>
          </p:nvPr>
        </p:nvSpPr>
        <p:spPr>
          <a:xfrm>
            <a:off x="838201" y="365125"/>
            <a:ext cx="76835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xmlns="" id="{A326BA91-33B3-4447-B9CA-66297EA26096}"/>
              </a:ext>
            </a:extLst>
          </p:cNvPr>
          <p:cNvSpPr>
            <a:spLocks noGrp="1"/>
          </p:cNvSpPr>
          <p:nvPr>
            <p:ph type="sldNum" sz="quarter" idx="10"/>
          </p:nvPr>
        </p:nvSpPr>
        <p:spPr/>
        <p:txBody>
          <a:bodyPr/>
          <a:lstStyle>
            <a:lvl1pPr>
              <a:defRPr/>
            </a:lvl1pPr>
          </a:lstStyle>
          <a:p>
            <a:r>
              <a:rPr lang="en-US" altLang="en-US"/>
              <a:t>12.</a:t>
            </a:r>
            <a:fld id="{FC6A61E3-83C7-4422-9EC9-0ADBC8D6BA7A}" type="slidenum">
              <a:rPr lang="en-US" altLang="en-US"/>
              <a:pPr/>
              <a:t>‹#›</a:t>
            </a:fld>
            <a:endParaRPr lang="en-US" altLang="en-US"/>
          </a:p>
        </p:txBody>
      </p:sp>
    </p:spTree>
    <p:extLst>
      <p:ext uri="{BB962C8B-B14F-4D97-AF65-F5344CB8AC3E}">
        <p14:creationId xmlns:p14="http://schemas.microsoft.com/office/powerpoint/2010/main" val="1392955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813DD3BE-6108-4BD3-9EC9-852AC33D09BA}"/>
              </a:ext>
            </a:extLst>
          </p:cNvPr>
          <p:cNvSpPr>
            <a:spLocks noGrp="1"/>
          </p:cNvSpPr>
          <p:nvPr>
            <p:ph/>
          </p:nvPr>
        </p:nvSpPr>
        <p:spPr>
          <a:xfrm>
            <a:off x="838200" y="365125"/>
            <a:ext cx="10515600" cy="58118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xmlns="" id="{C0AAD6E4-B715-467A-8A9F-7DCE70731749}"/>
              </a:ext>
            </a:extLst>
          </p:cNvPr>
          <p:cNvSpPr>
            <a:spLocks noGrp="1"/>
          </p:cNvSpPr>
          <p:nvPr>
            <p:ph type="sldNum" sz="quarter" idx="10"/>
          </p:nvPr>
        </p:nvSpPr>
        <p:spPr>
          <a:xfrm>
            <a:off x="0" y="6400800"/>
            <a:ext cx="2540000" cy="457200"/>
          </a:xfrm>
        </p:spPr>
        <p:txBody>
          <a:bodyPr/>
          <a:lstStyle>
            <a:lvl1pPr>
              <a:defRPr/>
            </a:lvl1pPr>
          </a:lstStyle>
          <a:p>
            <a:r>
              <a:rPr lang="en-US" altLang="en-US"/>
              <a:t>12.</a:t>
            </a:r>
            <a:fld id="{B925449D-9815-45A7-92B7-555CC6639DA9}" type="slidenum">
              <a:rPr lang="en-US" altLang="en-US"/>
              <a:pPr/>
              <a:t>‹#›</a:t>
            </a:fld>
            <a:endParaRPr lang="en-US" altLang="en-US"/>
          </a:p>
        </p:txBody>
      </p:sp>
    </p:spTree>
    <p:extLst>
      <p:ext uri="{BB962C8B-B14F-4D97-AF65-F5344CB8AC3E}">
        <p14:creationId xmlns:p14="http://schemas.microsoft.com/office/powerpoint/2010/main" val="32122311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0946" name="Group 2">
            <a:extLst>
              <a:ext uri="{FF2B5EF4-FFF2-40B4-BE49-F238E27FC236}">
                <a16:creationId xmlns:a16="http://schemas.microsoft.com/office/drawing/2014/main" xmlns="" id="{CEAA12D7-E1B7-4CBC-87C2-2E7159B19E1C}"/>
              </a:ext>
            </a:extLst>
          </p:cNvPr>
          <p:cNvGrpSpPr>
            <a:grpSpLocks/>
          </p:cNvGrpSpPr>
          <p:nvPr/>
        </p:nvGrpSpPr>
        <p:grpSpPr bwMode="auto">
          <a:xfrm>
            <a:off x="1" y="2438401"/>
            <a:ext cx="12012084" cy="1052513"/>
            <a:chOff x="0" y="1536"/>
            <a:chExt cx="5675" cy="663"/>
          </a:xfrm>
        </p:grpSpPr>
        <p:grpSp>
          <p:nvGrpSpPr>
            <p:cNvPr id="210947" name="Group 3">
              <a:extLst>
                <a:ext uri="{FF2B5EF4-FFF2-40B4-BE49-F238E27FC236}">
                  <a16:creationId xmlns:a16="http://schemas.microsoft.com/office/drawing/2014/main" xmlns="" id="{7F819F5F-20FD-4605-8735-44CACB5AC37B}"/>
                </a:ext>
              </a:extLst>
            </p:cNvPr>
            <p:cNvGrpSpPr>
              <a:grpSpLocks/>
            </p:cNvGrpSpPr>
            <p:nvPr/>
          </p:nvGrpSpPr>
          <p:grpSpPr bwMode="auto">
            <a:xfrm>
              <a:off x="183" y="1604"/>
              <a:ext cx="448" cy="299"/>
              <a:chOff x="720" y="336"/>
              <a:chExt cx="624" cy="432"/>
            </a:xfrm>
          </p:grpSpPr>
          <p:sp>
            <p:nvSpPr>
              <p:cNvPr id="210948" name="Rectangle 4">
                <a:extLst>
                  <a:ext uri="{FF2B5EF4-FFF2-40B4-BE49-F238E27FC236}">
                    <a16:creationId xmlns:a16="http://schemas.microsoft.com/office/drawing/2014/main" xmlns="" id="{D24950FD-030D-4869-895C-FF5225FCD28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49" name="Rectangle 5">
                <a:extLst>
                  <a:ext uri="{FF2B5EF4-FFF2-40B4-BE49-F238E27FC236}">
                    <a16:creationId xmlns:a16="http://schemas.microsoft.com/office/drawing/2014/main" xmlns="" id="{DF75885B-A31A-44A6-BBC7-2FF007BEE988}"/>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210950" name="Group 6">
              <a:extLst>
                <a:ext uri="{FF2B5EF4-FFF2-40B4-BE49-F238E27FC236}">
                  <a16:creationId xmlns:a16="http://schemas.microsoft.com/office/drawing/2014/main" xmlns="" id="{7F45825D-77C8-495E-A7A9-0E66F2EF005B}"/>
                </a:ext>
              </a:extLst>
            </p:cNvPr>
            <p:cNvGrpSpPr>
              <a:grpSpLocks/>
            </p:cNvGrpSpPr>
            <p:nvPr/>
          </p:nvGrpSpPr>
          <p:grpSpPr bwMode="auto">
            <a:xfrm>
              <a:off x="261" y="1870"/>
              <a:ext cx="465" cy="299"/>
              <a:chOff x="912" y="2640"/>
              <a:chExt cx="672" cy="432"/>
            </a:xfrm>
          </p:grpSpPr>
          <p:sp>
            <p:nvSpPr>
              <p:cNvPr id="210951" name="Rectangle 7">
                <a:extLst>
                  <a:ext uri="{FF2B5EF4-FFF2-40B4-BE49-F238E27FC236}">
                    <a16:creationId xmlns:a16="http://schemas.microsoft.com/office/drawing/2014/main" xmlns="" id="{D6A4775E-E39A-4371-AD60-B2FEB7B71E1F}"/>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2" name="Rectangle 8">
                <a:extLst>
                  <a:ext uri="{FF2B5EF4-FFF2-40B4-BE49-F238E27FC236}">
                    <a16:creationId xmlns:a16="http://schemas.microsoft.com/office/drawing/2014/main" xmlns="" id="{733248BF-DD8A-44D9-BCCE-874A6EB277EE}"/>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210953" name="Rectangle 9">
              <a:extLst>
                <a:ext uri="{FF2B5EF4-FFF2-40B4-BE49-F238E27FC236}">
                  <a16:creationId xmlns:a16="http://schemas.microsoft.com/office/drawing/2014/main" xmlns="" id="{ED29B715-5C69-4AEC-8625-985EF8397818}"/>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4" name="Rectangle 10">
              <a:extLst>
                <a:ext uri="{FF2B5EF4-FFF2-40B4-BE49-F238E27FC236}">
                  <a16:creationId xmlns:a16="http://schemas.microsoft.com/office/drawing/2014/main" xmlns="" id="{02E2E119-1712-44AA-B040-EB63C589199C}"/>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5" name="Rectangle 11">
              <a:extLst>
                <a:ext uri="{FF2B5EF4-FFF2-40B4-BE49-F238E27FC236}">
                  <a16:creationId xmlns:a16="http://schemas.microsoft.com/office/drawing/2014/main" xmlns="" id="{FE000C1B-44F8-43BC-B7AD-72040E720021}"/>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210956" name="Rectangle 12">
            <a:extLst>
              <a:ext uri="{FF2B5EF4-FFF2-40B4-BE49-F238E27FC236}">
                <a16:creationId xmlns:a16="http://schemas.microsoft.com/office/drawing/2014/main" xmlns="" id="{6C8E5252-57A0-4DAE-9123-7C42ABF9190B}"/>
              </a:ext>
            </a:extLst>
          </p:cNvPr>
          <p:cNvSpPr>
            <a:spLocks noGrp="1" noChangeArrowheads="1"/>
          </p:cNvSpPr>
          <p:nvPr>
            <p:ph type="ctrTitle"/>
          </p:nvPr>
        </p:nvSpPr>
        <p:spPr bwMode="auto">
          <a:xfrm>
            <a:off x="1320800" y="1676400"/>
            <a:ext cx="103632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en-US" noProof="0"/>
              <a:t>Click to edit Master title style</a:t>
            </a:r>
          </a:p>
        </p:txBody>
      </p:sp>
      <p:sp>
        <p:nvSpPr>
          <p:cNvPr id="210957" name="Rectangle 13">
            <a:extLst>
              <a:ext uri="{FF2B5EF4-FFF2-40B4-BE49-F238E27FC236}">
                <a16:creationId xmlns:a16="http://schemas.microsoft.com/office/drawing/2014/main" xmlns="" id="{D461CFC4-2709-40E9-BD13-735FD3A42CED}"/>
              </a:ext>
            </a:extLst>
          </p:cNvPr>
          <p:cNvSpPr>
            <a:spLocks noGrp="1" noChangeArrowheads="1"/>
          </p:cNvSpPr>
          <p:nvPr>
            <p:ph type="subTitle" idx="1"/>
          </p:nvPr>
        </p:nvSpPr>
        <p:spPr bwMode="auto">
          <a:xfrm>
            <a:off x="1828800" y="3886200"/>
            <a:ext cx="85344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210958" name="Rectangle 14">
            <a:extLst>
              <a:ext uri="{FF2B5EF4-FFF2-40B4-BE49-F238E27FC236}">
                <a16:creationId xmlns:a16="http://schemas.microsoft.com/office/drawing/2014/main" xmlns="" id="{081F50DD-9A00-4B0B-9770-263BEC46AACC}"/>
              </a:ext>
            </a:extLst>
          </p:cNvPr>
          <p:cNvSpPr>
            <a:spLocks noGrp="1" noChangeArrowheads="1"/>
          </p:cNvSpPr>
          <p:nvPr>
            <p:ph type="dt" sz="half" idx="2"/>
          </p:nvPr>
        </p:nvSpPr>
        <p:spPr bwMode="auto">
          <a:xfrm>
            <a:off x="1320800" y="6248400"/>
            <a:ext cx="2540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baseline="0">
                <a:solidFill>
                  <a:schemeClr val="bg2"/>
                </a:solidFill>
                <a:latin typeface="+mn-lt"/>
              </a:defRPr>
            </a:lvl1pPr>
          </a:lstStyle>
          <a:p>
            <a:endParaRPr lang="en-US" altLang="en-US"/>
          </a:p>
        </p:txBody>
      </p:sp>
      <p:sp>
        <p:nvSpPr>
          <p:cNvPr id="210959" name="Rectangle 15">
            <a:extLst>
              <a:ext uri="{FF2B5EF4-FFF2-40B4-BE49-F238E27FC236}">
                <a16:creationId xmlns:a16="http://schemas.microsoft.com/office/drawing/2014/main" xmlns="" id="{5ABF79C0-A9BE-4D24-9CB3-5ECCD915CD59}"/>
              </a:ext>
            </a:extLst>
          </p:cNvPr>
          <p:cNvSpPr>
            <a:spLocks noGrp="1" noChangeArrowheads="1"/>
          </p:cNvSpPr>
          <p:nvPr>
            <p:ph type="ftr" sz="quarter" idx="3"/>
          </p:nvPr>
        </p:nvSpPr>
        <p:spPr bwMode="auto">
          <a:xfrm>
            <a:off x="4572000" y="6248400"/>
            <a:ext cx="38608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baseline="0">
                <a:solidFill>
                  <a:schemeClr val="bg2"/>
                </a:solidFill>
                <a:latin typeface="+mn-lt"/>
              </a:defRPr>
            </a:lvl1pPr>
          </a:lstStyle>
          <a:p>
            <a:endParaRPr lang="en-US" altLang="en-US"/>
          </a:p>
        </p:txBody>
      </p:sp>
      <p:sp>
        <p:nvSpPr>
          <p:cNvPr id="210960" name="Rectangle 16">
            <a:extLst>
              <a:ext uri="{FF2B5EF4-FFF2-40B4-BE49-F238E27FC236}">
                <a16:creationId xmlns:a16="http://schemas.microsoft.com/office/drawing/2014/main" xmlns="" id="{2FC3275E-A850-443F-BD89-3A2EBD1364EE}"/>
              </a:ext>
            </a:extLst>
          </p:cNvPr>
          <p:cNvSpPr>
            <a:spLocks noGrp="1" noChangeArrowheads="1"/>
          </p:cNvSpPr>
          <p:nvPr>
            <p:ph type="sldNum" sz="quarter" idx="4"/>
          </p:nvPr>
        </p:nvSpPr>
        <p:spPr>
          <a:xfrm>
            <a:off x="9144000" y="6248400"/>
            <a:ext cx="2540000" cy="457200"/>
          </a:xfrm>
        </p:spPr>
        <p:txBody>
          <a:bodyPr/>
          <a:lstStyle>
            <a:lvl1pPr algn="r">
              <a:defRPr sz="1400" b="0">
                <a:latin typeface="+mn-lt"/>
              </a:defRPr>
            </a:lvl1pPr>
          </a:lstStyle>
          <a:p>
            <a:fld id="{EE9FC772-90F6-4D31-8811-E61EF22824BD}" type="slidenum">
              <a:rPr lang="en-US" altLang="en-US"/>
              <a:pPr/>
              <a:t>‹#›</a:t>
            </a:fld>
            <a:endParaRPr lang="en-US" altLang="en-US"/>
          </a:p>
        </p:txBody>
      </p:sp>
      <p:sp>
        <p:nvSpPr>
          <p:cNvPr id="210961" name="Text Box 17">
            <a:extLst>
              <a:ext uri="{FF2B5EF4-FFF2-40B4-BE49-F238E27FC236}">
                <a16:creationId xmlns:a16="http://schemas.microsoft.com/office/drawing/2014/main" xmlns="" id="{F3D54BB7-3EE0-4A3F-9BF1-87E5EC444493}"/>
              </a:ext>
            </a:extLst>
          </p:cNvPr>
          <p:cNvSpPr txBox="1">
            <a:spLocks noChangeArrowheads="1"/>
          </p:cNvSpPr>
          <p:nvPr userDrawn="1"/>
        </p:nvSpPr>
        <p:spPr bwMode="auto">
          <a:xfrm>
            <a:off x="0" y="6553200"/>
            <a:ext cx="294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400" b="0" baseline="0">
                <a:latin typeface="McGrawHill-Italic" pitchFamily="2" charset="0"/>
              </a:rPr>
              <a:t>McGraw-Hill</a:t>
            </a:r>
            <a:endParaRPr lang="en-US" altLang="en-US" sz="2400" b="0" baseline="0">
              <a:latin typeface="Times New Roman" panose="02020603050405020304" pitchFamily="18" charset="0"/>
            </a:endParaRPr>
          </a:p>
        </p:txBody>
      </p:sp>
      <p:sp>
        <p:nvSpPr>
          <p:cNvPr id="210962" name="Text Box 18">
            <a:extLst>
              <a:ext uri="{FF2B5EF4-FFF2-40B4-BE49-F238E27FC236}">
                <a16:creationId xmlns:a16="http://schemas.microsoft.com/office/drawing/2014/main" xmlns="" id="{07E65AFA-F4E2-400A-AD7A-81C7DE8D9BD0}"/>
              </a:ext>
            </a:extLst>
          </p:cNvPr>
          <p:cNvSpPr txBox="1">
            <a:spLocks noChangeArrowheads="1"/>
          </p:cNvSpPr>
          <p:nvPr userDrawn="1"/>
        </p:nvSpPr>
        <p:spPr bwMode="auto">
          <a:xfrm>
            <a:off x="6096000" y="6553200"/>
            <a:ext cx="609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1" hangingPunct="1">
              <a:spcBef>
                <a:spcPct val="50000"/>
              </a:spcBef>
              <a:buFontTx/>
              <a:buChar char="©"/>
            </a:pPr>
            <a:r>
              <a:rPr lang="en-US" altLang="en-US" sz="1400" b="0" baseline="0">
                <a:latin typeface="McGrawHill-Italic" pitchFamily="2" charset="0"/>
              </a:rPr>
              <a:t>The McGraw-Hill Companies, Inc., 2000</a:t>
            </a:r>
            <a:endParaRPr lang="en-US" altLang="en-US" sz="2400" b="0" baseline="0">
              <a:latin typeface="Times New Roman" panose="02020603050405020304" pitchFamily="18" charset="0"/>
            </a:endParaRPr>
          </a:p>
        </p:txBody>
      </p:sp>
    </p:spTree>
    <p:extLst>
      <p:ext uri="{BB962C8B-B14F-4D97-AF65-F5344CB8AC3E}">
        <p14:creationId xmlns:p14="http://schemas.microsoft.com/office/powerpoint/2010/main" val="24086597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45FFF8-956D-4B71-A66E-48FA8A0F5749}"/>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AA039274-0D3D-4A15-9B48-566E1FD25471}"/>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xmlns="" id="{6834C1BA-7B6F-43E0-992A-AA3211FEAC06}"/>
              </a:ext>
            </a:extLst>
          </p:cNvPr>
          <p:cNvSpPr>
            <a:spLocks noGrp="1"/>
          </p:cNvSpPr>
          <p:nvPr>
            <p:ph type="sldNum" sz="quarter" idx="10"/>
          </p:nvPr>
        </p:nvSpPr>
        <p:spPr/>
        <p:txBody>
          <a:bodyPr/>
          <a:lstStyle>
            <a:lvl1pPr>
              <a:defRPr/>
            </a:lvl1pPr>
          </a:lstStyle>
          <a:p>
            <a:r>
              <a:rPr lang="en-US" altLang="en-US"/>
              <a:t>11.</a:t>
            </a:r>
            <a:fld id="{EC511714-F9F7-459C-86EA-7B3ED411A2D1}" type="slidenum">
              <a:rPr lang="en-US" altLang="en-US"/>
              <a:pPr/>
              <a:t>‹#›</a:t>
            </a:fld>
            <a:endParaRPr lang="en-US" altLang="en-US"/>
          </a:p>
        </p:txBody>
      </p:sp>
    </p:spTree>
    <p:extLst>
      <p:ext uri="{BB962C8B-B14F-4D97-AF65-F5344CB8AC3E}">
        <p14:creationId xmlns:p14="http://schemas.microsoft.com/office/powerpoint/2010/main" val="25205912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9DECD8-42A2-4D65-969A-A297BF6F127A}"/>
              </a:ext>
            </a:extLst>
          </p:cNvPr>
          <p:cNvSpPr>
            <a:spLocks noGrp="1"/>
          </p:cNvSpPr>
          <p:nvPr>
            <p:ph type="title"/>
          </p:nvPr>
        </p:nvSpPr>
        <p:spPr>
          <a:xfrm>
            <a:off x="831851" y="1709739"/>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41D7B51A-552F-4702-B120-C55FF627D066}"/>
              </a:ext>
            </a:extLst>
          </p:cNvPr>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Slide Number Placeholder 3">
            <a:extLst>
              <a:ext uri="{FF2B5EF4-FFF2-40B4-BE49-F238E27FC236}">
                <a16:creationId xmlns:a16="http://schemas.microsoft.com/office/drawing/2014/main" xmlns="" id="{4D9337BB-5252-403B-94D3-6AB5C2B73C7F}"/>
              </a:ext>
            </a:extLst>
          </p:cNvPr>
          <p:cNvSpPr>
            <a:spLocks noGrp="1"/>
          </p:cNvSpPr>
          <p:nvPr>
            <p:ph type="sldNum" sz="quarter" idx="10"/>
          </p:nvPr>
        </p:nvSpPr>
        <p:spPr/>
        <p:txBody>
          <a:bodyPr/>
          <a:lstStyle>
            <a:lvl1pPr>
              <a:defRPr/>
            </a:lvl1pPr>
          </a:lstStyle>
          <a:p>
            <a:r>
              <a:rPr lang="en-US" altLang="en-US"/>
              <a:t>11.</a:t>
            </a:r>
            <a:fld id="{00DA62E6-33CA-4138-86D5-1AA7740206B9}" type="slidenum">
              <a:rPr lang="en-US" altLang="en-US"/>
              <a:pPr/>
              <a:t>‹#›</a:t>
            </a:fld>
            <a:endParaRPr lang="en-US" altLang="en-US"/>
          </a:p>
        </p:txBody>
      </p:sp>
    </p:spTree>
    <p:extLst>
      <p:ext uri="{BB962C8B-B14F-4D97-AF65-F5344CB8AC3E}">
        <p14:creationId xmlns:p14="http://schemas.microsoft.com/office/powerpoint/2010/main" val="20280024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B77FC3-B436-418E-8B85-128EE2141588}"/>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D64867-EFBA-42E5-AD67-7A85A49E47A2}"/>
              </a:ext>
            </a:extLst>
          </p:cNvPr>
          <p:cNvSpPr>
            <a:spLocks noGrp="1"/>
          </p:cNvSpPr>
          <p:nvPr>
            <p:ph sz="half" idx="1"/>
          </p:nvPr>
        </p:nvSpPr>
        <p:spPr>
          <a:xfrm>
            <a:off x="8382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F5FB39B2-E37B-4F57-A96E-B2904E2CE26A}"/>
              </a:ext>
            </a:extLst>
          </p:cNvPr>
          <p:cNvSpPr>
            <a:spLocks noGrp="1"/>
          </p:cNvSpPr>
          <p:nvPr>
            <p:ph sz="half" idx="2"/>
          </p:nvPr>
        </p:nvSpPr>
        <p:spPr>
          <a:xfrm>
            <a:off x="61976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xmlns="" id="{13403346-CAC3-4DBC-B795-42DA489D9057}"/>
              </a:ext>
            </a:extLst>
          </p:cNvPr>
          <p:cNvSpPr>
            <a:spLocks noGrp="1"/>
          </p:cNvSpPr>
          <p:nvPr>
            <p:ph type="sldNum" sz="quarter" idx="10"/>
          </p:nvPr>
        </p:nvSpPr>
        <p:spPr/>
        <p:txBody>
          <a:bodyPr/>
          <a:lstStyle>
            <a:lvl1pPr>
              <a:defRPr/>
            </a:lvl1pPr>
          </a:lstStyle>
          <a:p>
            <a:r>
              <a:rPr lang="en-US" altLang="en-US"/>
              <a:t>11.</a:t>
            </a:r>
            <a:fld id="{8BF37634-CCBE-44B6-9615-892C4EBFB807}" type="slidenum">
              <a:rPr lang="en-US" altLang="en-US"/>
              <a:pPr/>
              <a:t>‹#›</a:t>
            </a:fld>
            <a:endParaRPr lang="en-US" altLang="en-US"/>
          </a:p>
        </p:txBody>
      </p:sp>
    </p:spTree>
    <p:extLst>
      <p:ext uri="{BB962C8B-B14F-4D97-AF65-F5344CB8AC3E}">
        <p14:creationId xmlns:p14="http://schemas.microsoft.com/office/powerpoint/2010/main" val="3129568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FFC29F-265B-43AF-92F8-236A016425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10BD962-7C08-41C3-AB4B-313B3A1B5D9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83FECB9D-8465-4C76-AED5-0ABB1E7A4B2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E5AEFEFD-0A1E-470A-91AC-EBAB96E0D69E}"/>
              </a:ext>
            </a:extLst>
          </p:cNvPr>
          <p:cNvSpPr>
            <a:spLocks noGrp="1"/>
          </p:cNvSpPr>
          <p:nvPr>
            <p:ph type="dt" sz="half" idx="10"/>
          </p:nvPr>
        </p:nvSpPr>
        <p:spPr/>
        <p:txBody>
          <a:bodyPr/>
          <a:lstStyle/>
          <a:p>
            <a:fld id="{995D48D6-53FF-45A0-8853-9D62194E2789}" type="datetimeFigureOut">
              <a:rPr lang="en-US" smtClean="0"/>
              <a:t>10/9/2017</a:t>
            </a:fld>
            <a:endParaRPr lang="en-US"/>
          </a:p>
        </p:txBody>
      </p:sp>
      <p:sp>
        <p:nvSpPr>
          <p:cNvPr id="6" name="Footer Placeholder 5">
            <a:extLst>
              <a:ext uri="{FF2B5EF4-FFF2-40B4-BE49-F238E27FC236}">
                <a16:creationId xmlns:a16="http://schemas.microsoft.com/office/drawing/2014/main" xmlns="" id="{42D4DE2B-DBBC-4FCD-B30B-7CB7177FE0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45077FD-E288-45D9-AA70-171F8E38A24F}"/>
              </a:ext>
            </a:extLst>
          </p:cNvPr>
          <p:cNvSpPr>
            <a:spLocks noGrp="1"/>
          </p:cNvSpPr>
          <p:nvPr>
            <p:ph type="sldNum" sz="quarter" idx="12"/>
          </p:nvPr>
        </p:nvSpPr>
        <p:spPr/>
        <p:txBody>
          <a:bodyPr/>
          <a:lstStyle/>
          <a:p>
            <a:fld id="{7C479E7B-B273-4894-9CAC-B7D34BA63A67}" type="slidenum">
              <a:rPr lang="en-US" smtClean="0"/>
              <a:t>‹#›</a:t>
            </a:fld>
            <a:endParaRPr lang="en-US"/>
          </a:p>
        </p:txBody>
      </p:sp>
    </p:spTree>
    <p:extLst>
      <p:ext uri="{BB962C8B-B14F-4D97-AF65-F5344CB8AC3E}">
        <p14:creationId xmlns:p14="http://schemas.microsoft.com/office/powerpoint/2010/main" val="8930096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4D4368-CB41-48BA-9877-3C251E3ED274}"/>
              </a:ext>
            </a:extLst>
          </p:cNvPr>
          <p:cNvSpPr>
            <a:spLocks noGrp="1"/>
          </p:cNvSpPr>
          <p:nvPr>
            <p:ph type="title"/>
          </p:nvPr>
        </p:nvSpPr>
        <p:spPr>
          <a:xfrm>
            <a:off x="840317" y="365126"/>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7182EC6-55CC-4E18-B90E-94981C249972}"/>
              </a:ext>
            </a:extLst>
          </p:cNvPr>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0A6661-2C64-4B3B-A4EC-BB3C222567B2}"/>
              </a:ext>
            </a:extLst>
          </p:cNvPr>
          <p:cNvSpPr>
            <a:spLocks noGrp="1"/>
          </p:cNvSpPr>
          <p:nvPr>
            <p:ph sz="half" idx="2"/>
          </p:nvPr>
        </p:nvSpPr>
        <p:spPr>
          <a:xfrm>
            <a:off x="840318" y="2505075"/>
            <a:ext cx="5158316"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983B5CB-48B1-4F54-8B55-0E0B852B2385}"/>
              </a:ext>
            </a:extLst>
          </p:cNvPr>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24FA5317-D0F5-4A40-847A-83AF39DA54C8}"/>
              </a:ext>
            </a:extLst>
          </p:cNvPr>
          <p:cNvSpPr>
            <a:spLocks noGrp="1"/>
          </p:cNvSpPr>
          <p:nvPr>
            <p:ph sz="quarter" idx="4"/>
          </p:nvPr>
        </p:nvSpPr>
        <p:spPr>
          <a:xfrm>
            <a:off x="6172200" y="2505075"/>
            <a:ext cx="518371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xmlns="" id="{D8571B6B-8DCB-4B40-AF5B-3D8A6FCB6A3F}"/>
              </a:ext>
            </a:extLst>
          </p:cNvPr>
          <p:cNvSpPr>
            <a:spLocks noGrp="1"/>
          </p:cNvSpPr>
          <p:nvPr>
            <p:ph type="sldNum" sz="quarter" idx="10"/>
          </p:nvPr>
        </p:nvSpPr>
        <p:spPr/>
        <p:txBody>
          <a:bodyPr/>
          <a:lstStyle>
            <a:lvl1pPr>
              <a:defRPr/>
            </a:lvl1pPr>
          </a:lstStyle>
          <a:p>
            <a:r>
              <a:rPr lang="en-US" altLang="en-US"/>
              <a:t>11.</a:t>
            </a:r>
            <a:fld id="{15155ACB-10DB-41C1-817B-B4FC53274AA1}" type="slidenum">
              <a:rPr lang="en-US" altLang="en-US"/>
              <a:pPr/>
              <a:t>‹#›</a:t>
            </a:fld>
            <a:endParaRPr lang="en-US" altLang="en-US"/>
          </a:p>
        </p:txBody>
      </p:sp>
    </p:spTree>
    <p:extLst>
      <p:ext uri="{BB962C8B-B14F-4D97-AF65-F5344CB8AC3E}">
        <p14:creationId xmlns:p14="http://schemas.microsoft.com/office/powerpoint/2010/main" val="10093310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50AE54-7335-43FD-B20C-D982D77AFC02}"/>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xmlns="" id="{15335F75-1FEF-4033-B589-93BC84CF9DE6}"/>
              </a:ext>
            </a:extLst>
          </p:cNvPr>
          <p:cNvSpPr>
            <a:spLocks noGrp="1"/>
          </p:cNvSpPr>
          <p:nvPr>
            <p:ph type="sldNum" sz="quarter" idx="10"/>
          </p:nvPr>
        </p:nvSpPr>
        <p:spPr/>
        <p:txBody>
          <a:bodyPr/>
          <a:lstStyle>
            <a:lvl1pPr>
              <a:defRPr/>
            </a:lvl1pPr>
          </a:lstStyle>
          <a:p>
            <a:r>
              <a:rPr lang="en-US" altLang="en-US"/>
              <a:t>11.</a:t>
            </a:r>
            <a:fld id="{963195BB-3A42-4BE1-8C88-95BFD7E9D40D}" type="slidenum">
              <a:rPr lang="en-US" altLang="en-US"/>
              <a:pPr/>
              <a:t>‹#›</a:t>
            </a:fld>
            <a:endParaRPr lang="en-US" altLang="en-US"/>
          </a:p>
        </p:txBody>
      </p:sp>
    </p:spTree>
    <p:extLst>
      <p:ext uri="{BB962C8B-B14F-4D97-AF65-F5344CB8AC3E}">
        <p14:creationId xmlns:p14="http://schemas.microsoft.com/office/powerpoint/2010/main" val="26409934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01E071F-12C2-4918-97E5-D2ADF59D7786}"/>
              </a:ext>
            </a:extLst>
          </p:cNvPr>
          <p:cNvSpPr>
            <a:spLocks noGrp="1"/>
          </p:cNvSpPr>
          <p:nvPr>
            <p:ph type="sldNum" sz="quarter" idx="10"/>
          </p:nvPr>
        </p:nvSpPr>
        <p:spPr/>
        <p:txBody>
          <a:bodyPr/>
          <a:lstStyle>
            <a:lvl1pPr>
              <a:defRPr/>
            </a:lvl1pPr>
          </a:lstStyle>
          <a:p>
            <a:r>
              <a:rPr lang="en-US" altLang="en-US"/>
              <a:t>11.</a:t>
            </a:r>
            <a:fld id="{C4DD546D-23B5-41AD-B974-B995F0F8D23B}" type="slidenum">
              <a:rPr lang="en-US" altLang="en-US"/>
              <a:pPr/>
              <a:t>‹#›</a:t>
            </a:fld>
            <a:endParaRPr lang="en-US" altLang="en-US"/>
          </a:p>
        </p:txBody>
      </p:sp>
    </p:spTree>
    <p:extLst>
      <p:ext uri="{BB962C8B-B14F-4D97-AF65-F5344CB8AC3E}">
        <p14:creationId xmlns:p14="http://schemas.microsoft.com/office/powerpoint/2010/main" val="3983451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0174D3-51AF-4661-AB6C-97EFD302248E}"/>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6851ECC2-A572-4A7C-BF29-B0E2B0203C00}"/>
              </a:ext>
            </a:extLst>
          </p:cNvPr>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C3B621C-6D18-461D-93C5-27997450C36B}"/>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a16="http://schemas.microsoft.com/office/drawing/2014/main" xmlns="" id="{6A9FFC8E-6578-49A3-BAC9-23D30520C2F3}"/>
              </a:ext>
            </a:extLst>
          </p:cNvPr>
          <p:cNvSpPr>
            <a:spLocks noGrp="1"/>
          </p:cNvSpPr>
          <p:nvPr>
            <p:ph type="sldNum" sz="quarter" idx="10"/>
          </p:nvPr>
        </p:nvSpPr>
        <p:spPr/>
        <p:txBody>
          <a:bodyPr/>
          <a:lstStyle>
            <a:lvl1pPr>
              <a:defRPr/>
            </a:lvl1pPr>
          </a:lstStyle>
          <a:p>
            <a:r>
              <a:rPr lang="en-US" altLang="en-US"/>
              <a:t>11.</a:t>
            </a:r>
            <a:fld id="{30D885A8-1F83-4BD3-9A77-8435653C420A}" type="slidenum">
              <a:rPr lang="en-US" altLang="en-US"/>
              <a:pPr/>
              <a:t>‹#›</a:t>
            </a:fld>
            <a:endParaRPr lang="en-US" altLang="en-US"/>
          </a:p>
        </p:txBody>
      </p:sp>
    </p:spTree>
    <p:extLst>
      <p:ext uri="{BB962C8B-B14F-4D97-AF65-F5344CB8AC3E}">
        <p14:creationId xmlns:p14="http://schemas.microsoft.com/office/powerpoint/2010/main" val="10449618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E397E3-F9A4-4E0F-8390-62F407FEF3C2}"/>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F9ABF542-DEFC-4799-8106-2AD8E9562014}"/>
              </a:ext>
            </a:extLst>
          </p:cNvPr>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0E99D18-F1D5-4F62-AE4C-8BCCB8E505DF}"/>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a16="http://schemas.microsoft.com/office/drawing/2014/main" xmlns="" id="{89AFA1CA-6564-4FD7-B8EB-51870DD12DF4}"/>
              </a:ext>
            </a:extLst>
          </p:cNvPr>
          <p:cNvSpPr>
            <a:spLocks noGrp="1"/>
          </p:cNvSpPr>
          <p:nvPr>
            <p:ph type="sldNum" sz="quarter" idx="10"/>
          </p:nvPr>
        </p:nvSpPr>
        <p:spPr/>
        <p:txBody>
          <a:bodyPr/>
          <a:lstStyle>
            <a:lvl1pPr>
              <a:defRPr/>
            </a:lvl1pPr>
          </a:lstStyle>
          <a:p>
            <a:r>
              <a:rPr lang="en-US" altLang="en-US"/>
              <a:t>11.</a:t>
            </a:r>
            <a:fld id="{0947F46E-229B-47FE-AA4D-0423AC6148E3}" type="slidenum">
              <a:rPr lang="en-US" altLang="en-US"/>
              <a:pPr/>
              <a:t>‹#›</a:t>
            </a:fld>
            <a:endParaRPr lang="en-US" altLang="en-US"/>
          </a:p>
        </p:txBody>
      </p:sp>
    </p:spTree>
    <p:extLst>
      <p:ext uri="{BB962C8B-B14F-4D97-AF65-F5344CB8AC3E}">
        <p14:creationId xmlns:p14="http://schemas.microsoft.com/office/powerpoint/2010/main" val="6348227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C0B22D-C73C-4D60-9FC4-6C289E14A87E}"/>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60A7FD0C-933E-4FF8-871B-1E30284AB2F2}"/>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xmlns="" id="{963A621B-C379-4AE5-87D5-40B843F32DE2}"/>
              </a:ext>
            </a:extLst>
          </p:cNvPr>
          <p:cNvSpPr>
            <a:spLocks noGrp="1"/>
          </p:cNvSpPr>
          <p:nvPr>
            <p:ph type="sldNum" sz="quarter" idx="10"/>
          </p:nvPr>
        </p:nvSpPr>
        <p:spPr/>
        <p:txBody>
          <a:bodyPr/>
          <a:lstStyle>
            <a:lvl1pPr>
              <a:defRPr/>
            </a:lvl1pPr>
          </a:lstStyle>
          <a:p>
            <a:r>
              <a:rPr lang="en-US" altLang="en-US"/>
              <a:t>11.</a:t>
            </a:r>
            <a:fld id="{7A4ADB43-22EC-44B9-9C07-26565943BAC8}" type="slidenum">
              <a:rPr lang="en-US" altLang="en-US"/>
              <a:pPr/>
              <a:t>‹#›</a:t>
            </a:fld>
            <a:endParaRPr lang="en-US" altLang="en-US"/>
          </a:p>
        </p:txBody>
      </p:sp>
    </p:spTree>
    <p:extLst>
      <p:ext uri="{BB962C8B-B14F-4D97-AF65-F5344CB8AC3E}">
        <p14:creationId xmlns:p14="http://schemas.microsoft.com/office/powerpoint/2010/main" val="2294257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1D850F7-CF2C-4F90-B7DC-75AEDF2F9B10}"/>
              </a:ext>
            </a:extLst>
          </p:cNvPr>
          <p:cNvSpPr>
            <a:spLocks noGrp="1"/>
          </p:cNvSpPr>
          <p:nvPr>
            <p:ph type="title" orient="vert"/>
          </p:nvPr>
        </p:nvSpPr>
        <p:spPr>
          <a:xfrm>
            <a:off x="8724901"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A89FEE75-D081-4C40-A510-FC95133DFC16}"/>
              </a:ext>
            </a:extLst>
          </p:cNvPr>
          <p:cNvSpPr>
            <a:spLocks noGrp="1"/>
          </p:cNvSpPr>
          <p:nvPr>
            <p:ph type="body" orient="vert" idx="1"/>
          </p:nvPr>
        </p:nvSpPr>
        <p:spPr>
          <a:xfrm>
            <a:off x="838201" y="365125"/>
            <a:ext cx="76835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xmlns="" id="{D67B6E3F-087F-4ABA-941A-0B5A773FF913}"/>
              </a:ext>
            </a:extLst>
          </p:cNvPr>
          <p:cNvSpPr>
            <a:spLocks noGrp="1"/>
          </p:cNvSpPr>
          <p:nvPr>
            <p:ph type="sldNum" sz="quarter" idx="10"/>
          </p:nvPr>
        </p:nvSpPr>
        <p:spPr/>
        <p:txBody>
          <a:bodyPr/>
          <a:lstStyle>
            <a:lvl1pPr>
              <a:defRPr/>
            </a:lvl1pPr>
          </a:lstStyle>
          <a:p>
            <a:r>
              <a:rPr lang="en-US" altLang="en-US"/>
              <a:t>11.</a:t>
            </a:r>
            <a:fld id="{6226A4DC-D0DA-4A50-A723-CF130DE2D890}" type="slidenum">
              <a:rPr lang="en-US" altLang="en-US"/>
              <a:pPr/>
              <a:t>‹#›</a:t>
            </a:fld>
            <a:endParaRPr lang="en-US" altLang="en-US"/>
          </a:p>
        </p:txBody>
      </p:sp>
    </p:spTree>
    <p:extLst>
      <p:ext uri="{BB962C8B-B14F-4D97-AF65-F5344CB8AC3E}">
        <p14:creationId xmlns:p14="http://schemas.microsoft.com/office/powerpoint/2010/main" val="21289476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B79EB07B-CC61-4010-A9BB-7422DB39D6F4}"/>
              </a:ext>
            </a:extLst>
          </p:cNvPr>
          <p:cNvSpPr>
            <a:spLocks noGrp="1"/>
          </p:cNvSpPr>
          <p:nvPr>
            <p:ph/>
          </p:nvPr>
        </p:nvSpPr>
        <p:spPr>
          <a:xfrm>
            <a:off x="838200" y="365125"/>
            <a:ext cx="10515600" cy="58118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xmlns="" id="{75B6FD8D-C8B8-4EEE-B9D3-F5DEC66D15A9}"/>
              </a:ext>
            </a:extLst>
          </p:cNvPr>
          <p:cNvSpPr>
            <a:spLocks noGrp="1"/>
          </p:cNvSpPr>
          <p:nvPr>
            <p:ph type="sldNum" sz="quarter" idx="10"/>
          </p:nvPr>
        </p:nvSpPr>
        <p:spPr>
          <a:xfrm>
            <a:off x="-101600" y="6400800"/>
            <a:ext cx="2540000" cy="457200"/>
          </a:xfrm>
        </p:spPr>
        <p:txBody>
          <a:bodyPr/>
          <a:lstStyle>
            <a:lvl1pPr>
              <a:defRPr/>
            </a:lvl1pPr>
          </a:lstStyle>
          <a:p>
            <a:r>
              <a:rPr lang="en-US" altLang="en-US"/>
              <a:t>11.</a:t>
            </a:r>
            <a:fld id="{7FE94BA2-17BC-40AF-BB2C-D7A71EA15B94}" type="slidenum">
              <a:rPr lang="en-US" altLang="en-US"/>
              <a:pPr/>
              <a:t>‹#›</a:t>
            </a:fld>
            <a:endParaRPr lang="en-US" altLang="en-US"/>
          </a:p>
        </p:txBody>
      </p:sp>
    </p:spTree>
    <p:extLst>
      <p:ext uri="{BB962C8B-B14F-4D97-AF65-F5344CB8AC3E}">
        <p14:creationId xmlns:p14="http://schemas.microsoft.com/office/powerpoint/2010/main" val="1717539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0946" name="Group 2">
            <a:extLst>
              <a:ext uri="{FF2B5EF4-FFF2-40B4-BE49-F238E27FC236}">
                <a16:creationId xmlns:a16="http://schemas.microsoft.com/office/drawing/2014/main" xmlns="" id="{EC7BAC24-BD41-42AE-8DBC-AFD10D1A9AD4}"/>
              </a:ext>
            </a:extLst>
          </p:cNvPr>
          <p:cNvGrpSpPr>
            <a:grpSpLocks/>
          </p:cNvGrpSpPr>
          <p:nvPr/>
        </p:nvGrpSpPr>
        <p:grpSpPr bwMode="auto">
          <a:xfrm>
            <a:off x="1" y="2438401"/>
            <a:ext cx="12012084" cy="1052513"/>
            <a:chOff x="0" y="1536"/>
            <a:chExt cx="5675" cy="663"/>
          </a:xfrm>
        </p:grpSpPr>
        <p:grpSp>
          <p:nvGrpSpPr>
            <p:cNvPr id="210947" name="Group 3">
              <a:extLst>
                <a:ext uri="{FF2B5EF4-FFF2-40B4-BE49-F238E27FC236}">
                  <a16:creationId xmlns:a16="http://schemas.microsoft.com/office/drawing/2014/main" xmlns="" id="{91ABD10C-46CE-4567-A4A7-F9C0EA7D9C09}"/>
                </a:ext>
              </a:extLst>
            </p:cNvPr>
            <p:cNvGrpSpPr>
              <a:grpSpLocks/>
            </p:cNvGrpSpPr>
            <p:nvPr/>
          </p:nvGrpSpPr>
          <p:grpSpPr bwMode="auto">
            <a:xfrm>
              <a:off x="183" y="1604"/>
              <a:ext cx="448" cy="299"/>
              <a:chOff x="720" y="336"/>
              <a:chExt cx="624" cy="432"/>
            </a:xfrm>
          </p:grpSpPr>
          <p:sp>
            <p:nvSpPr>
              <p:cNvPr id="210948" name="Rectangle 4">
                <a:extLst>
                  <a:ext uri="{FF2B5EF4-FFF2-40B4-BE49-F238E27FC236}">
                    <a16:creationId xmlns:a16="http://schemas.microsoft.com/office/drawing/2014/main" xmlns="" id="{48A9B2A7-55F8-4674-9ACE-A246C0D25DB5}"/>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49" name="Rectangle 5">
                <a:extLst>
                  <a:ext uri="{FF2B5EF4-FFF2-40B4-BE49-F238E27FC236}">
                    <a16:creationId xmlns:a16="http://schemas.microsoft.com/office/drawing/2014/main" xmlns="" id="{7427EA99-D4E4-4B6E-AC62-14D56EDB824A}"/>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210950" name="Group 6">
              <a:extLst>
                <a:ext uri="{FF2B5EF4-FFF2-40B4-BE49-F238E27FC236}">
                  <a16:creationId xmlns:a16="http://schemas.microsoft.com/office/drawing/2014/main" xmlns="" id="{4CA8AEAE-872A-4D46-A3C1-30501050AAE2}"/>
                </a:ext>
              </a:extLst>
            </p:cNvPr>
            <p:cNvGrpSpPr>
              <a:grpSpLocks/>
            </p:cNvGrpSpPr>
            <p:nvPr/>
          </p:nvGrpSpPr>
          <p:grpSpPr bwMode="auto">
            <a:xfrm>
              <a:off x="261" y="1870"/>
              <a:ext cx="465" cy="299"/>
              <a:chOff x="912" y="2640"/>
              <a:chExt cx="672" cy="432"/>
            </a:xfrm>
          </p:grpSpPr>
          <p:sp>
            <p:nvSpPr>
              <p:cNvPr id="210951" name="Rectangle 7">
                <a:extLst>
                  <a:ext uri="{FF2B5EF4-FFF2-40B4-BE49-F238E27FC236}">
                    <a16:creationId xmlns:a16="http://schemas.microsoft.com/office/drawing/2014/main" xmlns="" id="{3833218A-06E9-4BEA-A9C0-66426D2C9F2E}"/>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2" name="Rectangle 8">
                <a:extLst>
                  <a:ext uri="{FF2B5EF4-FFF2-40B4-BE49-F238E27FC236}">
                    <a16:creationId xmlns:a16="http://schemas.microsoft.com/office/drawing/2014/main" xmlns="" id="{65FF26FD-34C7-4D0B-BEBC-CF55E52F934F}"/>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210953" name="Rectangle 9">
              <a:extLst>
                <a:ext uri="{FF2B5EF4-FFF2-40B4-BE49-F238E27FC236}">
                  <a16:creationId xmlns:a16="http://schemas.microsoft.com/office/drawing/2014/main" xmlns="" id="{44BEC5D3-D840-4E08-8F03-4EF7405A2FB1}"/>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4" name="Rectangle 10">
              <a:extLst>
                <a:ext uri="{FF2B5EF4-FFF2-40B4-BE49-F238E27FC236}">
                  <a16:creationId xmlns:a16="http://schemas.microsoft.com/office/drawing/2014/main" xmlns="" id="{90BC28EC-9E12-4BA9-B3EB-8F952CA9400E}"/>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5" name="Rectangle 11">
              <a:extLst>
                <a:ext uri="{FF2B5EF4-FFF2-40B4-BE49-F238E27FC236}">
                  <a16:creationId xmlns:a16="http://schemas.microsoft.com/office/drawing/2014/main" xmlns="" id="{15D76000-D7AC-4F89-9B41-33B58435AD4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210956" name="Rectangle 12">
            <a:extLst>
              <a:ext uri="{FF2B5EF4-FFF2-40B4-BE49-F238E27FC236}">
                <a16:creationId xmlns:a16="http://schemas.microsoft.com/office/drawing/2014/main" xmlns="" id="{DE5432EB-DC8A-4609-8AE6-469BEB5469DC}"/>
              </a:ext>
            </a:extLst>
          </p:cNvPr>
          <p:cNvSpPr>
            <a:spLocks noGrp="1" noChangeArrowheads="1"/>
          </p:cNvSpPr>
          <p:nvPr>
            <p:ph type="ctrTitle"/>
          </p:nvPr>
        </p:nvSpPr>
        <p:spPr bwMode="auto">
          <a:xfrm>
            <a:off x="1320800" y="1676400"/>
            <a:ext cx="103632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en-US" noProof="0"/>
              <a:t>Click to edit Master title style</a:t>
            </a:r>
          </a:p>
        </p:txBody>
      </p:sp>
      <p:sp>
        <p:nvSpPr>
          <p:cNvPr id="210957" name="Rectangle 13">
            <a:extLst>
              <a:ext uri="{FF2B5EF4-FFF2-40B4-BE49-F238E27FC236}">
                <a16:creationId xmlns:a16="http://schemas.microsoft.com/office/drawing/2014/main" xmlns="" id="{BDFDA4A0-F1DA-49AD-AE85-48ED540932B6}"/>
              </a:ext>
            </a:extLst>
          </p:cNvPr>
          <p:cNvSpPr>
            <a:spLocks noGrp="1" noChangeArrowheads="1"/>
          </p:cNvSpPr>
          <p:nvPr>
            <p:ph type="subTitle" idx="1"/>
          </p:nvPr>
        </p:nvSpPr>
        <p:spPr bwMode="auto">
          <a:xfrm>
            <a:off x="1828800" y="3886200"/>
            <a:ext cx="85344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210958" name="Rectangle 14">
            <a:extLst>
              <a:ext uri="{FF2B5EF4-FFF2-40B4-BE49-F238E27FC236}">
                <a16:creationId xmlns:a16="http://schemas.microsoft.com/office/drawing/2014/main" xmlns="" id="{12EF7C13-0EDB-4661-8CE5-6D18B48CF6A0}"/>
              </a:ext>
            </a:extLst>
          </p:cNvPr>
          <p:cNvSpPr>
            <a:spLocks noGrp="1" noChangeArrowheads="1"/>
          </p:cNvSpPr>
          <p:nvPr>
            <p:ph type="dt" sz="half" idx="2"/>
          </p:nvPr>
        </p:nvSpPr>
        <p:spPr bwMode="auto">
          <a:xfrm>
            <a:off x="1320800" y="6248400"/>
            <a:ext cx="2540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baseline="0">
                <a:solidFill>
                  <a:schemeClr val="bg2"/>
                </a:solidFill>
                <a:latin typeface="+mn-lt"/>
              </a:defRPr>
            </a:lvl1pPr>
          </a:lstStyle>
          <a:p>
            <a:endParaRPr lang="en-US" altLang="en-US"/>
          </a:p>
        </p:txBody>
      </p:sp>
      <p:sp>
        <p:nvSpPr>
          <p:cNvPr id="210959" name="Rectangle 15">
            <a:extLst>
              <a:ext uri="{FF2B5EF4-FFF2-40B4-BE49-F238E27FC236}">
                <a16:creationId xmlns:a16="http://schemas.microsoft.com/office/drawing/2014/main" xmlns="" id="{F4771787-8022-495F-B563-5919F740F780}"/>
              </a:ext>
            </a:extLst>
          </p:cNvPr>
          <p:cNvSpPr>
            <a:spLocks noGrp="1" noChangeArrowheads="1"/>
          </p:cNvSpPr>
          <p:nvPr>
            <p:ph type="ftr" sz="quarter" idx="3"/>
          </p:nvPr>
        </p:nvSpPr>
        <p:spPr bwMode="auto">
          <a:xfrm>
            <a:off x="4572000" y="6248400"/>
            <a:ext cx="38608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baseline="0">
                <a:solidFill>
                  <a:schemeClr val="bg2"/>
                </a:solidFill>
                <a:latin typeface="+mn-lt"/>
              </a:defRPr>
            </a:lvl1pPr>
          </a:lstStyle>
          <a:p>
            <a:endParaRPr lang="en-US" altLang="en-US"/>
          </a:p>
        </p:txBody>
      </p:sp>
      <p:sp>
        <p:nvSpPr>
          <p:cNvPr id="210960" name="Rectangle 16">
            <a:extLst>
              <a:ext uri="{FF2B5EF4-FFF2-40B4-BE49-F238E27FC236}">
                <a16:creationId xmlns:a16="http://schemas.microsoft.com/office/drawing/2014/main" xmlns="" id="{C2467580-A894-4883-841E-BBD7BEE76927}"/>
              </a:ext>
            </a:extLst>
          </p:cNvPr>
          <p:cNvSpPr>
            <a:spLocks noGrp="1" noChangeArrowheads="1"/>
          </p:cNvSpPr>
          <p:nvPr>
            <p:ph type="sldNum" sz="quarter" idx="4"/>
          </p:nvPr>
        </p:nvSpPr>
        <p:spPr>
          <a:xfrm>
            <a:off x="9144000" y="6248400"/>
            <a:ext cx="2540000" cy="457200"/>
          </a:xfrm>
        </p:spPr>
        <p:txBody>
          <a:bodyPr/>
          <a:lstStyle>
            <a:lvl1pPr algn="r">
              <a:defRPr sz="1400" b="0">
                <a:latin typeface="+mn-lt"/>
              </a:defRPr>
            </a:lvl1pPr>
          </a:lstStyle>
          <a:p>
            <a:fld id="{3B968CEB-D6A6-4395-8E26-F97330979CD0}" type="slidenum">
              <a:rPr lang="en-US" altLang="en-US"/>
              <a:pPr/>
              <a:t>‹#›</a:t>
            </a:fld>
            <a:endParaRPr lang="en-US" altLang="en-US"/>
          </a:p>
        </p:txBody>
      </p:sp>
      <p:sp>
        <p:nvSpPr>
          <p:cNvPr id="210961" name="Text Box 17">
            <a:extLst>
              <a:ext uri="{FF2B5EF4-FFF2-40B4-BE49-F238E27FC236}">
                <a16:creationId xmlns:a16="http://schemas.microsoft.com/office/drawing/2014/main" xmlns="" id="{B7C2BE06-FA9D-4CA1-964A-07825C0729DC}"/>
              </a:ext>
            </a:extLst>
          </p:cNvPr>
          <p:cNvSpPr txBox="1">
            <a:spLocks noChangeArrowheads="1"/>
          </p:cNvSpPr>
          <p:nvPr userDrawn="1"/>
        </p:nvSpPr>
        <p:spPr bwMode="auto">
          <a:xfrm>
            <a:off x="0" y="6553200"/>
            <a:ext cx="294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400" b="0" baseline="0">
                <a:latin typeface="McGrawHill-Italic" pitchFamily="2" charset="0"/>
              </a:rPr>
              <a:t>McGraw-Hill</a:t>
            </a:r>
            <a:endParaRPr lang="en-US" altLang="en-US" sz="2400" b="0" baseline="0">
              <a:latin typeface="Times New Roman" panose="02020603050405020304" pitchFamily="18" charset="0"/>
            </a:endParaRPr>
          </a:p>
        </p:txBody>
      </p:sp>
      <p:sp>
        <p:nvSpPr>
          <p:cNvPr id="210962" name="Text Box 18">
            <a:extLst>
              <a:ext uri="{FF2B5EF4-FFF2-40B4-BE49-F238E27FC236}">
                <a16:creationId xmlns:a16="http://schemas.microsoft.com/office/drawing/2014/main" xmlns="" id="{0D49EDCF-9589-441E-8BC1-94BAE51C11BA}"/>
              </a:ext>
            </a:extLst>
          </p:cNvPr>
          <p:cNvSpPr txBox="1">
            <a:spLocks noChangeArrowheads="1"/>
          </p:cNvSpPr>
          <p:nvPr userDrawn="1"/>
        </p:nvSpPr>
        <p:spPr bwMode="auto">
          <a:xfrm>
            <a:off x="6096000" y="6553200"/>
            <a:ext cx="609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1" hangingPunct="1">
              <a:spcBef>
                <a:spcPct val="50000"/>
              </a:spcBef>
              <a:buFontTx/>
              <a:buChar char="©"/>
            </a:pPr>
            <a:r>
              <a:rPr lang="en-US" altLang="en-US" sz="1400" b="0" baseline="0">
                <a:latin typeface="McGrawHill-Italic" pitchFamily="2" charset="0"/>
              </a:rPr>
              <a:t>The McGraw-Hill Companies, Inc., 2000</a:t>
            </a:r>
            <a:endParaRPr lang="en-US" altLang="en-US" sz="2400" b="0" baseline="0">
              <a:latin typeface="Times New Roman" panose="02020603050405020304" pitchFamily="18" charset="0"/>
            </a:endParaRPr>
          </a:p>
        </p:txBody>
      </p:sp>
    </p:spTree>
    <p:extLst>
      <p:ext uri="{BB962C8B-B14F-4D97-AF65-F5344CB8AC3E}">
        <p14:creationId xmlns:p14="http://schemas.microsoft.com/office/powerpoint/2010/main" val="19176793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954F33-A393-46A1-AAA1-879023923ACE}"/>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8BB4DC4-864D-4EBB-94A1-FB40C3810A06}"/>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xmlns="" id="{771120AD-01B8-4DEE-B85D-B6BECCDC6DF2}"/>
              </a:ext>
            </a:extLst>
          </p:cNvPr>
          <p:cNvSpPr>
            <a:spLocks noGrp="1"/>
          </p:cNvSpPr>
          <p:nvPr>
            <p:ph type="sldNum" sz="quarter" idx="10"/>
          </p:nvPr>
        </p:nvSpPr>
        <p:spPr/>
        <p:txBody>
          <a:bodyPr/>
          <a:lstStyle>
            <a:lvl1pPr>
              <a:defRPr/>
            </a:lvl1pPr>
          </a:lstStyle>
          <a:p>
            <a:r>
              <a:rPr lang="en-US" altLang="en-US"/>
              <a:t>11.</a:t>
            </a:r>
            <a:fld id="{69C68C52-1D21-47BD-88D2-90B945534C3D}" type="slidenum">
              <a:rPr lang="en-US" altLang="en-US"/>
              <a:pPr/>
              <a:t>‹#›</a:t>
            </a:fld>
            <a:endParaRPr lang="en-US" altLang="en-US"/>
          </a:p>
        </p:txBody>
      </p:sp>
    </p:spTree>
    <p:extLst>
      <p:ext uri="{BB962C8B-B14F-4D97-AF65-F5344CB8AC3E}">
        <p14:creationId xmlns:p14="http://schemas.microsoft.com/office/powerpoint/2010/main" val="868163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A9C5AB-FC48-4268-8E49-7102E19285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A60124FD-0ACD-4ED9-8F06-0CF57453A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73DAA5B7-9047-490E-85F7-56ECA7D59CF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0E7AA8EA-C8F8-4E6F-8893-5494B8DBD6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299B15E4-AE4F-4359-82A1-8849E0823CB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71F8674-F06E-48FE-BF44-C5FB6EBF240F}"/>
              </a:ext>
            </a:extLst>
          </p:cNvPr>
          <p:cNvSpPr>
            <a:spLocks noGrp="1"/>
          </p:cNvSpPr>
          <p:nvPr>
            <p:ph type="dt" sz="half" idx="10"/>
          </p:nvPr>
        </p:nvSpPr>
        <p:spPr/>
        <p:txBody>
          <a:bodyPr/>
          <a:lstStyle/>
          <a:p>
            <a:fld id="{995D48D6-53FF-45A0-8853-9D62194E2789}" type="datetimeFigureOut">
              <a:rPr lang="en-US" smtClean="0"/>
              <a:t>10/9/2017</a:t>
            </a:fld>
            <a:endParaRPr lang="en-US"/>
          </a:p>
        </p:txBody>
      </p:sp>
      <p:sp>
        <p:nvSpPr>
          <p:cNvPr id="8" name="Footer Placeholder 7">
            <a:extLst>
              <a:ext uri="{FF2B5EF4-FFF2-40B4-BE49-F238E27FC236}">
                <a16:creationId xmlns:a16="http://schemas.microsoft.com/office/drawing/2014/main" xmlns="" id="{9148FFE1-144F-4035-BB29-9C0FBF3BF4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F3C9B64-E880-4DB5-B088-50E2ED8CA043}"/>
              </a:ext>
            </a:extLst>
          </p:cNvPr>
          <p:cNvSpPr>
            <a:spLocks noGrp="1"/>
          </p:cNvSpPr>
          <p:nvPr>
            <p:ph type="sldNum" sz="quarter" idx="12"/>
          </p:nvPr>
        </p:nvSpPr>
        <p:spPr/>
        <p:txBody>
          <a:bodyPr/>
          <a:lstStyle/>
          <a:p>
            <a:fld id="{7C479E7B-B273-4894-9CAC-B7D34BA63A67}" type="slidenum">
              <a:rPr lang="en-US" smtClean="0"/>
              <a:t>‹#›</a:t>
            </a:fld>
            <a:endParaRPr lang="en-US"/>
          </a:p>
        </p:txBody>
      </p:sp>
    </p:spTree>
    <p:extLst>
      <p:ext uri="{BB962C8B-B14F-4D97-AF65-F5344CB8AC3E}">
        <p14:creationId xmlns:p14="http://schemas.microsoft.com/office/powerpoint/2010/main" val="40097864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6BFE0F-3D17-408F-A092-726A98ED46A1}"/>
              </a:ext>
            </a:extLst>
          </p:cNvPr>
          <p:cNvSpPr>
            <a:spLocks noGrp="1"/>
          </p:cNvSpPr>
          <p:nvPr>
            <p:ph type="title"/>
          </p:nvPr>
        </p:nvSpPr>
        <p:spPr>
          <a:xfrm>
            <a:off x="831851" y="1709739"/>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F4DA87A-EB69-4C3B-972E-B14DF829576F}"/>
              </a:ext>
            </a:extLst>
          </p:cNvPr>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Slide Number Placeholder 3">
            <a:extLst>
              <a:ext uri="{FF2B5EF4-FFF2-40B4-BE49-F238E27FC236}">
                <a16:creationId xmlns:a16="http://schemas.microsoft.com/office/drawing/2014/main" xmlns="" id="{F32B1FD6-016D-42DB-B8B4-C68496A66172}"/>
              </a:ext>
            </a:extLst>
          </p:cNvPr>
          <p:cNvSpPr>
            <a:spLocks noGrp="1"/>
          </p:cNvSpPr>
          <p:nvPr>
            <p:ph type="sldNum" sz="quarter" idx="10"/>
          </p:nvPr>
        </p:nvSpPr>
        <p:spPr/>
        <p:txBody>
          <a:bodyPr/>
          <a:lstStyle>
            <a:lvl1pPr>
              <a:defRPr/>
            </a:lvl1pPr>
          </a:lstStyle>
          <a:p>
            <a:r>
              <a:rPr lang="en-US" altLang="en-US"/>
              <a:t>11.</a:t>
            </a:r>
            <a:fld id="{3A9E2F8F-8099-44DE-BC60-DE4330D5C5AC}" type="slidenum">
              <a:rPr lang="en-US" altLang="en-US"/>
              <a:pPr/>
              <a:t>‹#›</a:t>
            </a:fld>
            <a:endParaRPr lang="en-US" altLang="en-US"/>
          </a:p>
        </p:txBody>
      </p:sp>
    </p:spTree>
    <p:extLst>
      <p:ext uri="{BB962C8B-B14F-4D97-AF65-F5344CB8AC3E}">
        <p14:creationId xmlns:p14="http://schemas.microsoft.com/office/powerpoint/2010/main" val="22393569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C65FAE-9E5D-487B-85A9-0223C1275898}"/>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8CD30E8-5A37-492A-B95F-22149889EFDA}"/>
              </a:ext>
            </a:extLst>
          </p:cNvPr>
          <p:cNvSpPr>
            <a:spLocks noGrp="1"/>
          </p:cNvSpPr>
          <p:nvPr>
            <p:ph sz="half" idx="1"/>
          </p:nvPr>
        </p:nvSpPr>
        <p:spPr>
          <a:xfrm>
            <a:off x="8382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AA2104AB-D3BA-464A-8241-8DDD121C0C4A}"/>
              </a:ext>
            </a:extLst>
          </p:cNvPr>
          <p:cNvSpPr>
            <a:spLocks noGrp="1"/>
          </p:cNvSpPr>
          <p:nvPr>
            <p:ph sz="half" idx="2"/>
          </p:nvPr>
        </p:nvSpPr>
        <p:spPr>
          <a:xfrm>
            <a:off x="61976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xmlns="" id="{635A1AD7-31F5-4A18-B24B-4897DFDBB3EC}"/>
              </a:ext>
            </a:extLst>
          </p:cNvPr>
          <p:cNvSpPr>
            <a:spLocks noGrp="1"/>
          </p:cNvSpPr>
          <p:nvPr>
            <p:ph type="sldNum" sz="quarter" idx="10"/>
          </p:nvPr>
        </p:nvSpPr>
        <p:spPr/>
        <p:txBody>
          <a:bodyPr/>
          <a:lstStyle>
            <a:lvl1pPr>
              <a:defRPr/>
            </a:lvl1pPr>
          </a:lstStyle>
          <a:p>
            <a:r>
              <a:rPr lang="en-US" altLang="en-US"/>
              <a:t>11.</a:t>
            </a:r>
            <a:fld id="{093CE8A1-DEA0-4DF4-87F4-23671B7FBCBE}" type="slidenum">
              <a:rPr lang="en-US" altLang="en-US"/>
              <a:pPr/>
              <a:t>‹#›</a:t>
            </a:fld>
            <a:endParaRPr lang="en-US" altLang="en-US"/>
          </a:p>
        </p:txBody>
      </p:sp>
    </p:spTree>
    <p:extLst>
      <p:ext uri="{BB962C8B-B14F-4D97-AF65-F5344CB8AC3E}">
        <p14:creationId xmlns:p14="http://schemas.microsoft.com/office/powerpoint/2010/main" val="28021252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19A1ED-9BC2-4854-9153-DE3E95A63BA0}"/>
              </a:ext>
            </a:extLst>
          </p:cNvPr>
          <p:cNvSpPr>
            <a:spLocks noGrp="1"/>
          </p:cNvSpPr>
          <p:nvPr>
            <p:ph type="title"/>
          </p:nvPr>
        </p:nvSpPr>
        <p:spPr>
          <a:xfrm>
            <a:off x="840317" y="365126"/>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01F7E4D0-DB9E-490E-8E16-6F2D294BA3D3}"/>
              </a:ext>
            </a:extLst>
          </p:cNvPr>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EEC94700-1B0A-4CDF-B517-074E447B3498}"/>
              </a:ext>
            </a:extLst>
          </p:cNvPr>
          <p:cNvSpPr>
            <a:spLocks noGrp="1"/>
          </p:cNvSpPr>
          <p:nvPr>
            <p:ph sz="half" idx="2"/>
          </p:nvPr>
        </p:nvSpPr>
        <p:spPr>
          <a:xfrm>
            <a:off x="840318" y="2505075"/>
            <a:ext cx="5158316"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F173308-6D48-439A-82AE-1ED57EF4F767}"/>
              </a:ext>
            </a:extLst>
          </p:cNvPr>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1C1CC1A9-5681-4215-B02D-8168F901CA81}"/>
              </a:ext>
            </a:extLst>
          </p:cNvPr>
          <p:cNvSpPr>
            <a:spLocks noGrp="1"/>
          </p:cNvSpPr>
          <p:nvPr>
            <p:ph sz="quarter" idx="4"/>
          </p:nvPr>
        </p:nvSpPr>
        <p:spPr>
          <a:xfrm>
            <a:off x="6172200" y="2505075"/>
            <a:ext cx="518371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xmlns="" id="{DF2F329E-714E-48CF-9120-C56BAB97CA8C}"/>
              </a:ext>
            </a:extLst>
          </p:cNvPr>
          <p:cNvSpPr>
            <a:spLocks noGrp="1"/>
          </p:cNvSpPr>
          <p:nvPr>
            <p:ph type="sldNum" sz="quarter" idx="10"/>
          </p:nvPr>
        </p:nvSpPr>
        <p:spPr/>
        <p:txBody>
          <a:bodyPr/>
          <a:lstStyle>
            <a:lvl1pPr>
              <a:defRPr/>
            </a:lvl1pPr>
          </a:lstStyle>
          <a:p>
            <a:r>
              <a:rPr lang="en-US" altLang="en-US"/>
              <a:t>11.</a:t>
            </a:r>
            <a:fld id="{D354BB59-FE2F-458F-ABF6-D768BC41D729}" type="slidenum">
              <a:rPr lang="en-US" altLang="en-US"/>
              <a:pPr/>
              <a:t>‹#›</a:t>
            </a:fld>
            <a:endParaRPr lang="en-US" altLang="en-US"/>
          </a:p>
        </p:txBody>
      </p:sp>
    </p:spTree>
    <p:extLst>
      <p:ext uri="{BB962C8B-B14F-4D97-AF65-F5344CB8AC3E}">
        <p14:creationId xmlns:p14="http://schemas.microsoft.com/office/powerpoint/2010/main" val="7088851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8CE32A-BFEA-4B53-BEEC-FBB22744FFC6}"/>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xmlns="" id="{3D93D8E0-98B9-4418-88EF-B06A2014CEEC}"/>
              </a:ext>
            </a:extLst>
          </p:cNvPr>
          <p:cNvSpPr>
            <a:spLocks noGrp="1"/>
          </p:cNvSpPr>
          <p:nvPr>
            <p:ph type="sldNum" sz="quarter" idx="10"/>
          </p:nvPr>
        </p:nvSpPr>
        <p:spPr/>
        <p:txBody>
          <a:bodyPr/>
          <a:lstStyle>
            <a:lvl1pPr>
              <a:defRPr/>
            </a:lvl1pPr>
          </a:lstStyle>
          <a:p>
            <a:r>
              <a:rPr lang="en-US" altLang="en-US"/>
              <a:t>11.</a:t>
            </a:r>
            <a:fld id="{22412103-617D-4EB9-B945-CF24D76AF6C2}" type="slidenum">
              <a:rPr lang="en-US" altLang="en-US"/>
              <a:pPr/>
              <a:t>‹#›</a:t>
            </a:fld>
            <a:endParaRPr lang="en-US" altLang="en-US"/>
          </a:p>
        </p:txBody>
      </p:sp>
    </p:spTree>
    <p:extLst>
      <p:ext uri="{BB962C8B-B14F-4D97-AF65-F5344CB8AC3E}">
        <p14:creationId xmlns:p14="http://schemas.microsoft.com/office/powerpoint/2010/main" val="663208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E3CC353-A8CC-4226-9C1F-569FB4359A90}"/>
              </a:ext>
            </a:extLst>
          </p:cNvPr>
          <p:cNvSpPr>
            <a:spLocks noGrp="1"/>
          </p:cNvSpPr>
          <p:nvPr>
            <p:ph type="sldNum" sz="quarter" idx="10"/>
          </p:nvPr>
        </p:nvSpPr>
        <p:spPr/>
        <p:txBody>
          <a:bodyPr/>
          <a:lstStyle>
            <a:lvl1pPr>
              <a:defRPr/>
            </a:lvl1pPr>
          </a:lstStyle>
          <a:p>
            <a:r>
              <a:rPr lang="en-US" altLang="en-US"/>
              <a:t>11.</a:t>
            </a:r>
            <a:fld id="{13210CBF-82E6-4CD2-9763-728C862F9F8C}" type="slidenum">
              <a:rPr lang="en-US" altLang="en-US"/>
              <a:pPr/>
              <a:t>‹#›</a:t>
            </a:fld>
            <a:endParaRPr lang="en-US" altLang="en-US"/>
          </a:p>
        </p:txBody>
      </p:sp>
    </p:spTree>
    <p:extLst>
      <p:ext uri="{BB962C8B-B14F-4D97-AF65-F5344CB8AC3E}">
        <p14:creationId xmlns:p14="http://schemas.microsoft.com/office/powerpoint/2010/main" val="6762559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D7DE0C-A24A-4855-9569-72AA292828CB}"/>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8F09CF46-6961-476A-AA22-2EFF45D2F3D1}"/>
              </a:ext>
            </a:extLst>
          </p:cNvPr>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57B46895-435A-4BA6-ACD7-11B3430FE301}"/>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a16="http://schemas.microsoft.com/office/drawing/2014/main" xmlns="" id="{12382D76-2895-47D7-90BB-CE93E8EAFC24}"/>
              </a:ext>
            </a:extLst>
          </p:cNvPr>
          <p:cNvSpPr>
            <a:spLocks noGrp="1"/>
          </p:cNvSpPr>
          <p:nvPr>
            <p:ph type="sldNum" sz="quarter" idx="10"/>
          </p:nvPr>
        </p:nvSpPr>
        <p:spPr/>
        <p:txBody>
          <a:bodyPr/>
          <a:lstStyle>
            <a:lvl1pPr>
              <a:defRPr/>
            </a:lvl1pPr>
          </a:lstStyle>
          <a:p>
            <a:r>
              <a:rPr lang="en-US" altLang="en-US"/>
              <a:t>11.</a:t>
            </a:r>
            <a:fld id="{04EC5792-00EB-4C86-ABE4-FA183B297521}" type="slidenum">
              <a:rPr lang="en-US" altLang="en-US"/>
              <a:pPr/>
              <a:t>‹#›</a:t>
            </a:fld>
            <a:endParaRPr lang="en-US" altLang="en-US"/>
          </a:p>
        </p:txBody>
      </p:sp>
    </p:spTree>
    <p:extLst>
      <p:ext uri="{BB962C8B-B14F-4D97-AF65-F5344CB8AC3E}">
        <p14:creationId xmlns:p14="http://schemas.microsoft.com/office/powerpoint/2010/main" val="41293008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A343D9-A4A0-4A14-8FC5-B80CF2AAC349}"/>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FD291CF2-F86D-49D7-BBED-6B14CCA1FC9C}"/>
              </a:ext>
            </a:extLst>
          </p:cNvPr>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6D2B37B8-8429-4672-B453-580AAD99DDF0}"/>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a16="http://schemas.microsoft.com/office/drawing/2014/main" xmlns="" id="{CFDC990D-086B-4835-B6F7-2A93F202E825}"/>
              </a:ext>
            </a:extLst>
          </p:cNvPr>
          <p:cNvSpPr>
            <a:spLocks noGrp="1"/>
          </p:cNvSpPr>
          <p:nvPr>
            <p:ph type="sldNum" sz="quarter" idx="10"/>
          </p:nvPr>
        </p:nvSpPr>
        <p:spPr/>
        <p:txBody>
          <a:bodyPr/>
          <a:lstStyle>
            <a:lvl1pPr>
              <a:defRPr/>
            </a:lvl1pPr>
          </a:lstStyle>
          <a:p>
            <a:r>
              <a:rPr lang="en-US" altLang="en-US"/>
              <a:t>11.</a:t>
            </a:r>
            <a:fld id="{35895330-A13F-49E3-97D5-A9AE2767A06C}" type="slidenum">
              <a:rPr lang="en-US" altLang="en-US"/>
              <a:pPr/>
              <a:t>‹#›</a:t>
            </a:fld>
            <a:endParaRPr lang="en-US" altLang="en-US"/>
          </a:p>
        </p:txBody>
      </p:sp>
    </p:spTree>
    <p:extLst>
      <p:ext uri="{BB962C8B-B14F-4D97-AF65-F5344CB8AC3E}">
        <p14:creationId xmlns:p14="http://schemas.microsoft.com/office/powerpoint/2010/main" val="16834908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8D2C08-DEBA-4F41-B7E2-430E6D8C12D2}"/>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9CDF1811-07C7-4D60-9029-19989BCEDB0A}"/>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xmlns="" id="{32FC18FB-9A8D-4268-A8B1-78EEF39B1CA7}"/>
              </a:ext>
            </a:extLst>
          </p:cNvPr>
          <p:cNvSpPr>
            <a:spLocks noGrp="1"/>
          </p:cNvSpPr>
          <p:nvPr>
            <p:ph type="sldNum" sz="quarter" idx="10"/>
          </p:nvPr>
        </p:nvSpPr>
        <p:spPr/>
        <p:txBody>
          <a:bodyPr/>
          <a:lstStyle>
            <a:lvl1pPr>
              <a:defRPr/>
            </a:lvl1pPr>
          </a:lstStyle>
          <a:p>
            <a:r>
              <a:rPr lang="en-US" altLang="en-US"/>
              <a:t>11.</a:t>
            </a:r>
            <a:fld id="{453AE554-CAD0-4928-B8FE-5BDD105E4D52}" type="slidenum">
              <a:rPr lang="en-US" altLang="en-US"/>
              <a:pPr/>
              <a:t>‹#›</a:t>
            </a:fld>
            <a:endParaRPr lang="en-US" altLang="en-US"/>
          </a:p>
        </p:txBody>
      </p:sp>
    </p:spTree>
    <p:extLst>
      <p:ext uri="{BB962C8B-B14F-4D97-AF65-F5344CB8AC3E}">
        <p14:creationId xmlns:p14="http://schemas.microsoft.com/office/powerpoint/2010/main" val="28165982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88298C8-E409-4D28-A75D-FB8964B0102D}"/>
              </a:ext>
            </a:extLst>
          </p:cNvPr>
          <p:cNvSpPr>
            <a:spLocks noGrp="1"/>
          </p:cNvSpPr>
          <p:nvPr>
            <p:ph type="title" orient="vert"/>
          </p:nvPr>
        </p:nvSpPr>
        <p:spPr>
          <a:xfrm>
            <a:off x="8724901"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B90C7E9A-D7A8-4F5E-9539-096CECB8030D}"/>
              </a:ext>
            </a:extLst>
          </p:cNvPr>
          <p:cNvSpPr>
            <a:spLocks noGrp="1"/>
          </p:cNvSpPr>
          <p:nvPr>
            <p:ph type="body" orient="vert" idx="1"/>
          </p:nvPr>
        </p:nvSpPr>
        <p:spPr>
          <a:xfrm>
            <a:off x="838201" y="365125"/>
            <a:ext cx="76835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xmlns="" id="{F4C16B4E-DCF5-41EB-8676-31531A964561}"/>
              </a:ext>
            </a:extLst>
          </p:cNvPr>
          <p:cNvSpPr>
            <a:spLocks noGrp="1"/>
          </p:cNvSpPr>
          <p:nvPr>
            <p:ph type="sldNum" sz="quarter" idx="10"/>
          </p:nvPr>
        </p:nvSpPr>
        <p:spPr/>
        <p:txBody>
          <a:bodyPr/>
          <a:lstStyle>
            <a:lvl1pPr>
              <a:defRPr/>
            </a:lvl1pPr>
          </a:lstStyle>
          <a:p>
            <a:r>
              <a:rPr lang="en-US" altLang="en-US"/>
              <a:t>11.</a:t>
            </a:r>
            <a:fld id="{62BBC0EE-AD95-467D-AB9E-FBC1F6D5252A}" type="slidenum">
              <a:rPr lang="en-US" altLang="en-US"/>
              <a:pPr/>
              <a:t>‹#›</a:t>
            </a:fld>
            <a:endParaRPr lang="en-US" altLang="en-US"/>
          </a:p>
        </p:txBody>
      </p:sp>
    </p:spTree>
    <p:extLst>
      <p:ext uri="{BB962C8B-B14F-4D97-AF65-F5344CB8AC3E}">
        <p14:creationId xmlns:p14="http://schemas.microsoft.com/office/powerpoint/2010/main" val="3451279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F20C591F-8A94-4C43-BA0F-B50861AFF8E0}"/>
              </a:ext>
            </a:extLst>
          </p:cNvPr>
          <p:cNvSpPr>
            <a:spLocks noGrp="1"/>
          </p:cNvSpPr>
          <p:nvPr>
            <p:ph/>
          </p:nvPr>
        </p:nvSpPr>
        <p:spPr>
          <a:xfrm>
            <a:off x="838200" y="365125"/>
            <a:ext cx="10515600" cy="58118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xmlns="" id="{063E6CF8-2C92-4C0E-A3DB-0ACE43E7540E}"/>
              </a:ext>
            </a:extLst>
          </p:cNvPr>
          <p:cNvSpPr>
            <a:spLocks noGrp="1"/>
          </p:cNvSpPr>
          <p:nvPr>
            <p:ph type="sldNum" sz="quarter" idx="10"/>
          </p:nvPr>
        </p:nvSpPr>
        <p:spPr>
          <a:xfrm>
            <a:off x="-101600" y="6400800"/>
            <a:ext cx="2540000" cy="457200"/>
          </a:xfrm>
        </p:spPr>
        <p:txBody>
          <a:bodyPr/>
          <a:lstStyle>
            <a:lvl1pPr>
              <a:defRPr/>
            </a:lvl1pPr>
          </a:lstStyle>
          <a:p>
            <a:r>
              <a:rPr lang="en-US" altLang="en-US"/>
              <a:t>11.</a:t>
            </a:r>
            <a:fld id="{06AE4E22-C58D-435D-9C93-1F590A535955}" type="slidenum">
              <a:rPr lang="en-US" altLang="en-US"/>
              <a:pPr/>
              <a:t>‹#›</a:t>
            </a:fld>
            <a:endParaRPr lang="en-US" altLang="en-US"/>
          </a:p>
        </p:txBody>
      </p:sp>
    </p:spTree>
    <p:extLst>
      <p:ext uri="{BB962C8B-B14F-4D97-AF65-F5344CB8AC3E}">
        <p14:creationId xmlns:p14="http://schemas.microsoft.com/office/powerpoint/2010/main" val="2155546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F740D8-3B7C-49F5-9EB8-D75AB6F828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A1545429-743E-49D6-9549-B9F9B1C9014B}"/>
              </a:ext>
            </a:extLst>
          </p:cNvPr>
          <p:cNvSpPr>
            <a:spLocks noGrp="1"/>
          </p:cNvSpPr>
          <p:nvPr>
            <p:ph type="dt" sz="half" idx="10"/>
          </p:nvPr>
        </p:nvSpPr>
        <p:spPr/>
        <p:txBody>
          <a:bodyPr/>
          <a:lstStyle/>
          <a:p>
            <a:fld id="{995D48D6-53FF-45A0-8853-9D62194E2789}" type="datetimeFigureOut">
              <a:rPr lang="en-US" smtClean="0"/>
              <a:t>10/9/2017</a:t>
            </a:fld>
            <a:endParaRPr lang="en-US"/>
          </a:p>
        </p:txBody>
      </p:sp>
      <p:sp>
        <p:nvSpPr>
          <p:cNvPr id="4" name="Footer Placeholder 3">
            <a:extLst>
              <a:ext uri="{FF2B5EF4-FFF2-40B4-BE49-F238E27FC236}">
                <a16:creationId xmlns:a16="http://schemas.microsoft.com/office/drawing/2014/main" xmlns="" id="{FFE0CEAF-37E8-4B60-A104-63E5A323FD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4BC2D202-9E22-4FF6-8859-D9CA164D36C0}"/>
              </a:ext>
            </a:extLst>
          </p:cNvPr>
          <p:cNvSpPr>
            <a:spLocks noGrp="1"/>
          </p:cNvSpPr>
          <p:nvPr>
            <p:ph type="sldNum" sz="quarter" idx="12"/>
          </p:nvPr>
        </p:nvSpPr>
        <p:spPr/>
        <p:txBody>
          <a:bodyPr/>
          <a:lstStyle/>
          <a:p>
            <a:fld id="{7C479E7B-B273-4894-9CAC-B7D34BA63A67}" type="slidenum">
              <a:rPr lang="en-US" smtClean="0"/>
              <a:t>‹#›</a:t>
            </a:fld>
            <a:endParaRPr lang="en-US"/>
          </a:p>
        </p:txBody>
      </p:sp>
    </p:spTree>
    <p:extLst>
      <p:ext uri="{BB962C8B-B14F-4D97-AF65-F5344CB8AC3E}">
        <p14:creationId xmlns:p14="http://schemas.microsoft.com/office/powerpoint/2010/main" val="8497041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xmlns="" id="{21E8F94E-9672-4559-8418-1E3A1C0B34B4}"/>
              </a:ext>
            </a:extLst>
          </p:cNvPr>
          <p:cNvGrpSpPr>
            <a:grpSpLocks/>
          </p:cNvGrpSpPr>
          <p:nvPr/>
        </p:nvGrpSpPr>
        <p:grpSpPr bwMode="auto">
          <a:xfrm>
            <a:off x="1" y="2438401"/>
            <a:ext cx="12012084" cy="1052513"/>
            <a:chOff x="0" y="1536"/>
            <a:chExt cx="5675" cy="663"/>
          </a:xfrm>
        </p:grpSpPr>
        <p:grpSp>
          <p:nvGrpSpPr>
            <p:cNvPr id="5" name="Group 3">
              <a:extLst>
                <a:ext uri="{FF2B5EF4-FFF2-40B4-BE49-F238E27FC236}">
                  <a16:creationId xmlns:a16="http://schemas.microsoft.com/office/drawing/2014/main" xmlns="" id="{0680EE2C-65C2-409D-ACA1-39C7A630B917}"/>
                </a:ext>
              </a:extLst>
            </p:cNvPr>
            <p:cNvGrpSpPr>
              <a:grpSpLocks/>
            </p:cNvGrpSpPr>
            <p:nvPr/>
          </p:nvGrpSpPr>
          <p:grpSpPr bwMode="auto">
            <a:xfrm>
              <a:off x="185" y="1604"/>
              <a:ext cx="449" cy="299"/>
              <a:chOff x="720" y="336"/>
              <a:chExt cx="624" cy="432"/>
            </a:xfrm>
          </p:grpSpPr>
          <p:sp>
            <p:nvSpPr>
              <p:cNvPr id="12" name="Rectangle 4">
                <a:extLst>
                  <a:ext uri="{FF2B5EF4-FFF2-40B4-BE49-F238E27FC236}">
                    <a16:creationId xmlns:a16="http://schemas.microsoft.com/office/drawing/2014/main" xmlns="" id="{7EA13CF5-C8EB-473D-BA7D-AFD121090019}"/>
                  </a:ext>
                </a:extLst>
              </p:cNvPr>
              <p:cNvSpPr>
                <a:spLocks noChangeArrowheads="1"/>
              </p:cNvSpPr>
              <p:nvPr/>
            </p:nvSpPr>
            <p:spPr bwMode="auto">
              <a:xfrm>
                <a:off x="720" y="336"/>
                <a:ext cx="384" cy="432"/>
              </a:xfrm>
              <a:prstGeom prst="rect">
                <a:avLst/>
              </a:prstGeom>
              <a:solidFill>
                <a:schemeClr val="folHlink"/>
              </a:solidFill>
              <a:ln w="9525">
                <a:noFill/>
                <a:miter lim="800000"/>
                <a:headEnd/>
                <a:tailEnd/>
              </a:ln>
            </p:spPr>
            <p:txBody>
              <a:bodyPr wrap="none" anchor="ctr"/>
              <a:lstStyle/>
              <a:p>
                <a:pPr>
                  <a:defRPr/>
                </a:pPr>
                <a:endParaRPr lang="en-US" sz="1800">
                  <a:latin typeface="Arial" charset="0"/>
                </a:endParaRPr>
              </a:p>
            </p:txBody>
          </p:sp>
          <p:sp>
            <p:nvSpPr>
              <p:cNvPr id="13" name="Rectangle 5">
                <a:extLst>
                  <a:ext uri="{FF2B5EF4-FFF2-40B4-BE49-F238E27FC236}">
                    <a16:creationId xmlns:a16="http://schemas.microsoft.com/office/drawing/2014/main" xmlns="" id="{93B1CBB8-3357-4DB8-A277-C117F5DA099D}"/>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defRPr/>
                </a:pPr>
                <a:endParaRPr lang="en-US" sz="1800">
                  <a:latin typeface="Arial" charset="0"/>
                </a:endParaRPr>
              </a:p>
            </p:txBody>
          </p:sp>
        </p:grpSp>
        <p:grpSp>
          <p:nvGrpSpPr>
            <p:cNvPr id="6" name="Group 6">
              <a:extLst>
                <a:ext uri="{FF2B5EF4-FFF2-40B4-BE49-F238E27FC236}">
                  <a16:creationId xmlns:a16="http://schemas.microsoft.com/office/drawing/2014/main" xmlns="" id="{C00AB59C-59D4-42A3-8000-B410C0EE07AC}"/>
                </a:ext>
              </a:extLst>
            </p:cNvPr>
            <p:cNvGrpSpPr>
              <a:grpSpLocks/>
            </p:cNvGrpSpPr>
            <p:nvPr/>
          </p:nvGrpSpPr>
          <p:grpSpPr bwMode="auto">
            <a:xfrm>
              <a:off x="263" y="1870"/>
              <a:ext cx="466" cy="299"/>
              <a:chOff x="912" y="2640"/>
              <a:chExt cx="672" cy="432"/>
            </a:xfrm>
          </p:grpSpPr>
          <p:sp>
            <p:nvSpPr>
              <p:cNvPr id="10" name="Rectangle 7">
                <a:extLst>
                  <a:ext uri="{FF2B5EF4-FFF2-40B4-BE49-F238E27FC236}">
                    <a16:creationId xmlns:a16="http://schemas.microsoft.com/office/drawing/2014/main" xmlns="" id="{9BAC2E97-EA71-4765-ABBD-558E7F85A33A}"/>
                  </a:ext>
                </a:extLst>
              </p:cNvPr>
              <p:cNvSpPr>
                <a:spLocks noChangeArrowheads="1"/>
              </p:cNvSpPr>
              <p:nvPr/>
            </p:nvSpPr>
            <p:spPr bwMode="auto">
              <a:xfrm>
                <a:off x="912" y="2640"/>
                <a:ext cx="384" cy="432"/>
              </a:xfrm>
              <a:prstGeom prst="rect">
                <a:avLst/>
              </a:prstGeom>
              <a:solidFill>
                <a:schemeClr val="accent2"/>
              </a:solidFill>
              <a:ln w="9525">
                <a:noFill/>
                <a:miter lim="800000"/>
                <a:headEnd/>
                <a:tailEnd/>
              </a:ln>
            </p:spPr>
            <p:txBody>
              <a:bodyPr wrap="none" anchor="ctr"/>
              <a:lstStyle/>
              <a:p>
                <a:pPr>
                  <a:defRPr/>
                </a:pPr>
                <a:endParaRPr lang="en-US" sz="1800">
                  <a:latin typeface="Arial" charset="0"/>
                </a:endParaRPr>
              </a:p>
            </p:txBody>
          </p:sp>
          <p:sp>
            <p:nvSpPr>
              <p:cNvPr id="11" name="Rectangle 8">
                <a:extLst>
                  <a:ext uri="{FF2B5EF4-FFF2-40B4-BE49-F238E27FC236}">
                    <a16:creationId xmlns:a16="http://schemas.microsoft.com/office/drawing/2014/main" xmlns="" id="{54D20340-3B38-4653-A779-7C9D3FA59EA6}"/>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defRPr/>
                </a:pPr>
                <a:endParaRPr lang="en-US" sz="1800">
                  <a:latin typeface="Arial" charset="0"/>
                </a:endParaRPr>
              </a:p>
            </p:txBody>
          </p:sp>
        </p:grpSp>
        <p:sp>
          <p:nvSpPr>
            <p:cNvPr id="7" name="Rectangle 9">
              <a:extLst>
                <a:ext uri="{FF2B5EF4-FFF2-40B4-BE49-F238E27FC236}">
                  <a16:creationId xmlns:a16="http://schemas.microsoft.com/office/drawing/2014/main" xmlns="" id="{7B5AE362-DFB2-4FB7-93FB-837A448B627D}"/>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defRPr/>
              </a:pPr>
              <a:endParaRPr lang="en-US" sz="1800">
                <a:latin typeface="Arial" charset="0"/>
              </a:endParaRPr>
            </a:p>
          </p:txBody>
        </p:sp>
        <p:sp>
          <p:nvSpPr>
            <p:cNvPr id="8" name="Rectangle 10">
              <a:extLst>
                <a:ext uri="{FF2B5EF4-FFF2-40B4-BE49-F238E27FC236}">
                  <a16:creationId xmlns:a16="http://schemas.microsoft.com/office/drawing/2014/main" xmlns="" id="{DA9F75B0-3725-434A-8878-3A946ABD7BDD}"/>
                </a:ext>
              </a:extLst>
            </p:cNvPr>
            <p:cNvSpPr>
              <a:spLocks noChangeArrowheads="1"/>
            </p:cNvSpPr>
            <p:nvPr/>
          </p:nvSpPr>
          <p:spPr bwMode="auto">
            <a:xfrm>
              <a:off x="400" y="1536"/>
              <a:ext cx="20" cy="663"/>
            </a:xfrm>
            <a:prstGeom prst="rect">
              <a:avLst/>
            </a:prstGeom>
            <a:solidFill>
              <a:schemeClr val="bg2"/>
            </a:solidFill>
            <a:ln w="9525">
              <a:noFill/>
              <a:miter lim="800000"/>
              <a:headEnd/>
              <a:tailEnd/>
            </a:ln>
          </p:spPr>
          <p:txBody>
            <a:bodyPr wrap="none" anchor="ctr"/>
            <a:lstStyle/>
            <a:p>
              <a:pPr>
                <a:defRPr/>
              </a:pPr>
              <a:endParaRPr lang="en-US" sz="1800">
                <a:latin typeface="Arial" charset="0"/>
              </a:endParaRPr>
            </a:p>
          </p:txBody>
        </p:sp>
        <p:sp>
          <p:nvSpPr>
            <p:cNvPr id="9" name="Rectangle 11">
              <a:extLst>
                <a:ext uri="{FF2B5EF4-FFF2-40B4-BE49-F238E27FC236}">
                  <a16:creationId xmlns:a16="http://schemas.microsoft.com/office/drawing/2014/main" xmlns="" id="{5BDB2E25-2369-464E-A17E-DD382E73D8A6}"/>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defRPr/>
              </a:pPr>
              <a:endParaRPr lang="en-US" sz="1800">
                <a:latin typeface="Arial" charset="0"/>
              </a:endParaRPr>
            </a:p>
          </p:txBody>
        </p:sp>
      </p:grpSp>
      <p:sp>
        <p:nvSpPr>
          <p:cNvPr id="14" name="Text Box 17">
            <a:extLst>
              <a:ext uri="{FF2B5EF4-FFF2-40B4-BE49-F238E27FC236}">
                <a16:creationId xmlns:a16="http://schemas.microsoft.com/office/drawing/2014/main" xmlns="" id="{1EDE1E7C-3B18-4BCE-BF2C-779DDEA52C54}"/>
              </a:ext>
            </a:extLst>
          </p:cNvPr>
          <p:cNvSpPr txBox="1">
            <a:spLocks noChangeArrowheads="1"/>
          </p:cNvSpPr>
          <p:nvPr userDrawn="1"/>
        </p:nvSpPr>
        <p:spPr bwMode="auto">
          <a:xfrm>
            <a:off x="0" y="6553200"/>
            <a:ext cx="2946400" cy="304800"/>
          </a:xfrm>
          <a:prstGeom prst="rect">
            <a:avLst/>
          </a:prstGeom>
          <a:noFill/>
          <a:ln w="9525">
            <a:noFill/>
            <a:miter lim="800000"/>
            <a:headEnd/>
            <a:tailEnd/>
          </a:ln>
        </p:spPr>
        <p:txBody>
          <a:bodyPr>
            <a:spAutoFit/>
          </a:bodyPr>
          <a:lstStyle/>
          <a:p>
            <a:pPr eaLnBrk="1" hangingPunct="1">
              <a:spcBef>
                <a:spcPct val="50000"/>
              </a:spcBef>
              <a:defRPr/>
            </a:pPr>
            <a:r>
              <a:rPr lang="en-US" altLang="en-US" sz="1400" b="0">
                <a:latin typeface="McGrawHill-Italic" pitchFamily="2" charset="0"/>
              </a:rPr>
              <a:t>McGraw-Hill</a:t>
            </a:r>
            <a:endParaRPr lang="en-US" altLang="en-US" sz="2400" b="0">
              <a:latin typeface="Times New Roman" pitchFamily="18" charset="0"/>
            </a:endParaRPr>
          </a:p>
        </p:txBody>
      </p:sp>
      <p:sp>
        <p:nvSpPr>
          <p:cNvPr id="15" name="Text Box 18">
            <a:extLst>
              <a:ext uri="{FF2B5EF4-FFF2-40B4-BE49-F238E27FC236}">
                <a16:creationId xmlns:a16="http://schemas.microsoft.com/office/drawing/2014/main" xmlns="" id="{4E3A5247-4AC7-46AA-AFD8-29EF04C9AB50}"/>
              </a:ext>
            </a:extLst>
          </p:cNvPr>
          <p:cNvSpPr txBox="1">
            <a:spLocks noChangeArrowheads="1"/>
          </p:cNvSpPr>
          <p:nvPr userDrawn="1"/>
        </p:nvSpPr>
        <p:spPr bwMode="auto">
          <a:xfrm>
            <a:off x="6096000" y="6553200"/>
            <a:ext cx="6096000" cy="304800"/>
          </a:xfrm>
          <a:prstGeom prst="rect">
            <a:avLst/>
          </a:prstGeom>
          <a:noFill/>
          <a:ln w="9525">
            <a:noFill/>
            <a:miter lim="800000"/>
            <a:headEnd/>
            <a:tailEnd/>
          </a:ln>
        </p:spPr>
        <p:txBody>
          <a:bodyPr>
            <a:spAutoFit/>
          </a:bodyPr>
          <a:lstStyle/>
          <a:p>
            <a:pPr algn="r" eaLnBrk="1" hangingPunct="1">
              <a:spcBef>
                <a:spcPct val="50000"/>
              </a:spcBef>
              <a:buFontTx/>
              <a:buChar char="©"/>
              <a:defRPr/>
            </a:pPr>
            <a:r>
              <a:rPr lang="en-US" altLang="en-US" sz="1400" b="0">
                <a:latin typeface="McGrawHill-Italic" pitchFamily="2" charset="0"/>
              </a:rPr>
              <a:t>The McGraw-Hill Companies, Inc., 2000</a:t>
            </a:r>
            <a:endParaRPr lang="en-US" altLang="en-US" sz="2400" b="0">
              <a:latin typeface="Times New Roman" pitchFamily="18" charset="0"/>
            </a:endParaRPr>
          </a:p>
        </p:txBody>
      </p:sp>
      <p:sp>
        <p:nvSpPr>
          <p:cNvPr id="210956" name="Rectangle 12"/>
          <p:cNvSpPr>
            <a:spLocks noGrp="1" noChangeArrowheads="1"/>
          </p:cNvSpPr>
          <p:nvPr>
            <p:ph type="ctrTitle"/>
          </p:nvPr>
        </p:nvSpPr>
        <p:spPr bwMode="auto">
          <a:xfrm>
            <a:off x="1320800" y="1676400"/>
            <a:ext cx="10363200" cy="1462088"/>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defRPr/>
            </a:lvl1pPr>
          </a:lstStyle>
          <a:p>
            <a:r>
              <a:rPr lang="en-US"/>
              <a:t>Click to edit Master title style</a:t>
            </a:r>
          </a:p>
        </p:txBody>
      </p:sp>
      <p:sp>
        <p:nvSpPr>
          <p:cNvPr id="210957" name="Rectangle 13"/>
          <p:cNvSpPr>
            <a:spLocks noGrp="1" noChangeArrowheads="1"/>
          </p:cNvSpPr>
          <p:nvPr>
            <p:ph type="subTitle" idx="1"/>
          </p:nvPr>
        </p:nvSpPr>
        <p:spPr bwMode="auto">
          <a:xfrm>
            <a:off x="1828800" y="3886200"/>
            <a:ext cx="8534400" cy="1752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 typeface="Wingdings" pitchFamily="2" charset="2"/>
              <a:buNone/>
              <a:defRPr/>
            </a:lvl1pPr>
          </a:lstStyle>
          <a:p>
            <a:r>
              <a:rPr lang="en-US"/>
              <a:t>Click to edit Master subtitle style</a:t>
            </a:r>
          </a:p>
        </p:txBody>
      </p:sp>
      <p:sp>
        <p:nvSpPr>
          <p:cNvPr id="16" name="Date Placeholder 15">
            <a:extLst>
              <a:ext uri="{FF2B5EF4-FFF2-40B4-BE49-F238E27FC236}">
                <a16:creationId xmlns:a16="http://schemas.microsoft.com/office/drawing/2014/main" xmlns="" id="{430ED4FD-B478-45F3-B8C1-DFA709CCBB21}"/>
              </a:ext>
            </a:extLst>
          </p:cNvPr>
          <p:cNvSpPr>
            <a:spLocks noGrp="1" noChangeArrowheads="1"/>
          </p:cNvSpPr>
          <p:nvPr>
            <p:ph type="dt" sz="half" idx="10"/>
          </p:nvPr>
        </p:nvSpPr>
        <p:spPr bwMode="auto">
          <a:xfrm>
            <a:off x="1320800" y="6248400"/>
            <a:ext cx="2540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400" b="0">
                <a:solidFill>
                  <a:schemeClr val="bg2"/>
                </a:solidFill>
                <a:latin typeface="Tahoma" pitchFamily="34" charset="0"/>
              </a:defRPr>
            </a:lvl1pPr>
          </a:lstStyle>
          <a:p>
            <a:pPr>
              <a:defRPr/>
            </a:pPr>
            <a:endParaRPr lang="en-US"/>
          </a:p>
        </p:txBody>
      </p:sp>
      <p:sp>
        <p:nvSpPr>
          <p:cNvPr id="17" name="Footer Placeholder 16">
            <a:extLst>
              <a:ext uri="{FF2B5EF4-FFF2-40B4-BE49-F238E27FC236}">
                <a16:creationId xmlns:a16="http://schemas.microsoft.com/office/drawing/2014/main" xmlns="" id="{15F5503A-3DC9-427D-BC18-7C325168B4AB}"/>
              </a:ext>
            </a:extLst>
          </p:cNvPr>
          <p:cNvSpPr>
            <a:spLocks noGrp="1" noChangeArrowheads="1"/>
          </p:cNvSpPr>
          <p:nvPr>
            <p:ph type="ftr" sz="quarter" idx="11"/>
          </p:nvPr>
        </p:nvSpPr>
        <p:spPr bwMode="auto">
          <a:xfrm>
            <a:off x="4572000" y="6248400"/>
            <a:ext cx="3860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defRPr sz="1400" b="0">
                <a:solidFill>
                  <a:schemeClr val="bg2"/>
                </a:solidFill>
                <a:latin typeface="Tahoma" pitchFamily="34" charset="0"/>
              </a:defRPr>
            </a:lvl1pPr>
          </a:lstStyle>
          <a:p>
            <a:pPr>
              <a:defRPr/>
            </a:pPr>
            <a:endParaRPr lang="en-US"/>
          </a:p>
        </p:txBody>
      </p:sp>
      <p:sp>
        <p:nvSpPr>
          <p:cNvPr id="18" name="Slide Number Placeholder 17">
            <a:extLst>
              <a:ext uri="{FF2B5EF4-FFF2-40B4-BE49-F238E27FC236}">
                <a16:creationId xmlns:a16="http://schemas.microsoft.com/office/drawing/2014/main" xmlns="" id="{1D3E1F59-76FD-40D0-AFD4-CD45AA9B059B}"/>
              </a:ext>
            </a:extLst>
          </p:cNvPr>
          <p:cNvSpPr>
            <a:spLocks noGrp="1" noChangeArrowheads="1"/>
          </p:cNvSpPr>
          <p:nvPr>
            <p:ph type="sldNum" sz="quarter" idx="12"/>
          </p:nvPr>
        </p:nvSpPr>
        <p:spPr>
          <a:xfrm>
            <a:off x="9144000" y="6248400"/>
            <a:ext cx="2540000" cy="457200"/>
          </a:xfrm>
        </p:spPr>
        <p:txBody>
          <a:bodyPr/>
          <a:lstStyle>
            <a:lvl1pPr algn="r">
              <a:defRPr sz="1400" b="0">
                <a:latin typeface="Tahoma" panose="020B0604030504040204" pitchFamily="34" charset="0"/>
              </a:defRPr>
            </a:lvl1pPr>
          </a:lstStyle>
          <a:p>
            <a:fld id="{55F37875-5041-48C7-A1D3-1E23E007B9C3}" type="slidenum">
              <a:rPr lang="en-US" altLang="en-US"/>
              <a:pPr/>
              <a:t>‹#›</a:t>
            </a:fld>
            <a:endParaRPr lang="en-US" altLang="en-US"/>
          </a:p>
        </p:txBody>
      </p:sp>
    </p:spTree>
    <p:extLst>
      <p:ext uri="{BB962C8B-B14F-4D97-AF65-F5344CB8AC3E}">
        <p14:creationId xmlns:p14="http://schemas.microsoft.com/office/powerpoint/2010/main" val="31122231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xmlns="" id="{6FDD000F-F9AC-4E5E-B833-B3E5A0863E30}"/>
              </a:ext>
            </a:extLst>
          </p:cNvPr>
          <p:cNvSpPr>
            <a:spLocks noGrp="1" noChangeArrowheads="1"/>
          </p:cNvSpPr>
          <p:nvPr>
            <p:ph type="sldNum" sz="quarter" idx="10"/>
          </p:nvPr>
        </p:nvSpPr>
        <p:spPr>
          <a:ln/>
        </p:spPr>
        <p:txBody>
          <a:bodyPr/>
          <a:lstStyle>
            <a:lvl1pPr>
              <a:defRPr/>
            </a:lvl1pPr>
          </a:lstStyle>
          <a:p>
            <a:r>
              <a:rPr lang="en-US" altLang="en-US"/>
              <a:t>10.</a:t>
            </a:r>
            <a:fld id="{B7F35935-DCA4-4AF8-8FD3-34AF32A9E76A}" type="slidenum">
              <a:rPr lang="en-US" altLang="en-US"/>
              <a:pPr/>
              <a:t>‹#›</a:t>
            </a:fld>
            <a:endParaRPr lang="en-US" altLang="en-US"/>
          </a:p>
        </p:txBody>
      </p:sp>
    </p:spTree>
    <p:extLst>
      <p:ext uri="{BB962C8B-B14F-4D97-AF65-F5344CB8AC3E}">
        <p14:creationId xmlns:p14="http://schemas.microsoft.com/office/powerpoint/2010/main" val="9557228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xmlns="" id="{5308EAC5-7189-4BF5-986F-25805D8BDE1D}"/>
              </a:ext>
            </a:extLst>
          </p:cNvPr>
          <p:cNvSpPr>
            <a:spLocks noGrp="1" noChangeArrowheads="1"/>
          </p:cNvSpPr>
          <p:nvPr>
            <p:ph type="sldNum" sz="quarter" idx="10"/>
          </p:nvPr>
        </p:nvSpPr>
        <p:spPr>
          <a:ln/>
        </p:spPr>
        <p:txBody>
          <a:bodyPr/>
          <a:lstStyle>
            <a:lvl1pPr>
              <a:defRPr/>
            </a:lvl1pPr>
          </a:lstStyle>
          <a:p>
            <a:r>
              <a:rPr lang="en-US" altLang="en-US"/>
              <a:t>10.</a:t>
            </a:r>
            <a:fld id="{F57322B5-7CF6-42AF-A752-967705125100}" type="slidenum">
              <a:rPr lang="en-US" altLang="en-US"/>
              <a:pPr/>
              <a:t>‹#›</a:t>
            </a:fld>
            <a:endParaRPr lang="en-US" altLang="en-US"/>
          </a:p>
        </p:txBody>
      </p:sp>
    </p:spTree>
    <p:extLst>
      <p:ext uri="{BB962C8B-B14F-4D97-AF65-F5344CB8AC3E}">
        <p14:creationId xmlns:p14="http://schemas.microsoft.com/office/powerpoint/2010/main" val="8780928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xmlns="" id="{982971B9-456F-4968-AEF2-62443DE3170B}"/>
              </a:ext>
            </a:extLst>
          </p:cNvPr>
          <p:cNvSpPr>
            <a:spLocks noGrp="1" noChangeArrowheads="1"/>
          </p:cNvSpPr>
          <p:nvPr>
            <p:ph type="sldNum" sz="quarter" idx="10"/>
          </p:nvPr>
        </p:nvSpPr>
        <p:spPr>
          <a:ln/>
        </p:spPr>
        <p:txBody>
          <a:bodyPr/>
          <a:lstStyle>
            <a:lvl1pPr>
              <a:defRPr/>
            </a:lvl1pPr>
          </a:lstStyle>
          <a:p>
            <a:r>
              <a:rPr lang="en-US" altLang="en-US"/>
              <a:t>10.</a:t>
            </a:r>
            <a:fld id="{B5E12742-7B9E-4661-8214-C9F8F0FFC34A}" type="slidenum">
              <a:rPr lang="en-US" altLang="en-US"/>
              <a:pPr/>
              <a:t>‹#›</a:t>
            </a:fld>
            <a:endParaRPr lang="en-US" altLang="en-US"/>
          </a:p>
        </p:txBody>
      </p:sp>
    </p:spTree>
    <p:extLst>
      <p:ext uri="{BB962C8B-B14F-4D97-AF65-F5344CB8AC3E}">
        <p14:creationId xmlns:p14="http://schemas.microsoft.com/office/powerpoint/2010/main" val="40362964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xmlns="" id="{33A31328-B843-481B-9D9E-0F00D44686FB}"/>
              </a:ext>
            </a:extLst>
          </p:cNvPr>
          <p:cNvSpPr>
            <a:spLocks noGrp="1" noChangeArrowheads="1"/>
          </p:cNvSpPr>
          <p:nvPr>
            <p:ph type="sldNum" sz="quarter" idx="10"/>
          </p:nvPr>
        </p:nvSpPr>
        <p:spPr>
          <a:ln/>
        </p:spPr>
        <p:txBody>
          <a:bodyPr/>
          <a:lstStyle>
            <a:lvl1pPr>
              <a:defRPr/>
            </a:lvl1pPr>
          </a:lstStyle>
          <a:p>
            <a:r>
              <a:rPr lang="en-US" altLang="en-US"/>
              <a:t>10.</a:t>
            </a:r>
            <a:fld id="{188CDA38-BA38-4C16-974D-D1C093908F7C}" type="slidenum">
              <a:rPr lang="en-US" altLang="en-US"/>
              <a:pPr/>
              <a:t>‹#›</a:t>
            </a:fld>
            <a:endParaRPr lang="en-US" altLang="en-US"/>
          </a:p>
        </p:txBody>
      </p:sp>
    </p:spTree>
    <p:extLst>
      <p:ext uri="{BB962C8B-B14F-4D97-AF65-F5344CB8AC3E}">
        <p14:creationId xmlns:p14="http://schemas.microsoft.com/office/powerpoint/2010/main" val="24124426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Rectangle 16">
            <a:extLst>
              <a:ext uri="{FF2B5EF4-FFF2-40B4-BE49-F238E27FC236}">
                <a16:creationId xmlns:a16="http://schemas.microsoft.com/office/drawing/2014/main" xmlns="" id="{717BF7EF-8380-4E88-AA28-F3C8EC5E117B}"/>
              </a:ext>
            </a:extLst>
          </p:cNvPr>
          <p:cNvSpPr>
            <a:spLocks noGrp="1" noChangeArrowheads="1"/>
          </p:cNvSpPr>
          <p:nvPr>
            <p:ph type="sldNum" sz="quarter" idx="10"/>
          </p:nvPr>
        </p:nvSpPr>
        <p:spPr>
          <a:ln/>
        </p:spPr>
        <p:txBody>
          <a:bodyPr/>
          <a:lstStyle>
            <a:lvl1pPr>
              <a:defRPr/>
            </a:lvl1pPr>
          </a:lstStyle>
          <a:p>
            <a:r>
              <a:rPr lang="en-US" altLang="en-US"/>
              <a:t>10.</a:t>
            </a:r>
            <a:fld id="{4A814E2D-5DC1-44B0-A6DD-206B989B8119}" type="slidenum">
              <a:rPr lang="en-US" altLang="en-US"/>
              <a:pPr/>
              <a:t>‹#›</a:t>
            </a:fld>
            <a:endParaRPr lang="en-US" altLang="en-US"/>
          </a:p>
        </p:txBody>
      </p:sp>
    </p:spTree>
    <p:extLst>
      <p:ext uri="{BB962C8B-B14F-4D97-AF65-F5344CB8AC3E}">
        <p14:creationId xmlns:p14="http://schemas.microsoft.com/office/powerpoint/2010/main" val="12460187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xmlns="" id="{6ABC363A-9D4D-4DEB-B1FF-29CBF7375F39}"/>
              </a:ext>
            </a:extLst>
          </p:cNvPr>
          <p:cNvSpPr>
            <a:spLocks noGrp="1" noChangeArrowheads="1"/>
          </p:cNvSpPr>
          <p:nvPr>
            <p:ph type="sldNum" sz="quarter" idx="10"/>
          </p:nvPr>
        </p:nvSpPr>
        <p:spPr>
          <a:ln/>
        </p:spPr>
        <p:txBody>
          <a:bodyPr/>
          <a:lstStyle>
            <a:lvl1pPr>
              <a:defRPr/>
            </a:lvl1pPr>
          </a:lstStyle>
          <a:p>
            <a:r>
              <a:rPr lang="en-US" altLang="en-US"/>
              <a:t>10.</a:t>
            </a:r>
            <a:fld id="{6485546A-6820-4A71-B309-A7B374F72846}" type="slidenum">
              <a:rPr lang="en-US" altLang="en-US"/>
              <a:pPr/>
              <a:t>‹#›</a:t>
            </a:fld>
            <a:endParaRPr lang="en-US" altLang="en-US"/>
          </a:p>
        </p:txBody>
      </p:sp>
    </p:spTree>
    <p:extLst>
      <p:ext uri="{BB962C8B-B14F-4D97-AF65-F5344CB8AC3E}">
        <p14:creationId xmlns:p14="http://schemas.microsoft.com/office/powerpoint/2010/main" val="26433049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xmlns="" id="{E8413BFC-0651-47A3-B7AA-3ACCC5FE8B74}"/>
              </a:ext>
            </a:extLst>
          </p:cNvPr>
          <p:cNvSpPr>
            <a:spLocks noGrp="1" noChangeArrowheads="1"/>
          </p:cNvSpPr>
          <p:nvPr>
            <p:ph type="sldNum" sz="quarter" idx="10"/>
          </p:nvPr>
        </p:nvSpPr>
        <p:spPr>
          <a:ln/>
        </p:spPr>
        <p:txBody>
          <a:bodyPr/>
          <a:lstStyle>
            <a:lvl1pPr>
              <a:defRPr/>
            </a:lvl1pPr>
          </a:lstStyle>
          <a:p>
            <a:r>
              <a:rPr lang="en-US" altLang="en-US"/>
              <a:t>10.</a:t>
            </a:r>
            <a:fld id="{CC92CE51-BC0B-47CB-8F72-403E9563170A}" type="slidenum">
              <a:rPr lang="en-US" altLang="en-US"/>
              <a:pPr/>
              <a:t>‹#›</a:t>
            </a:fld>
            <a:endParaRPr lang="en-US" altLang="en-US"/>
          </a:p>
        </p:txBody>
      </p:sp>
    </p:spTree>
    <p:extLst>
      <p:ext uri="{BB962C8B-B14F-4D97-AF65-F5344CB8AC3E}">
        <p14:creationId xmlns:p14="http://schemas.microsoft.com/office/powerpoint/2010/main" val="29312676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xmlns="" id="{863C4371-CF4E-4101-8B84-0C4056B01A1E}"/>
              </a:ext>
            </a:extLst>
          </p:cNvPr>
          <p:cNvSpPr>
            <a:spLocks noGrp="1" noChangeArrowheads="1"/>
          </p:cNvSpPr>
          <p:nvPr>
            <p:ph type="sldNum" sz="quarter" idx="10"/>
          </p:nvPr>
        </p:nvSpPr>
        <p:spPr>
          <a:ln/>
        </p:spPr>
        <p:txBody>
          <a:bodyPr/>
          <a:lstStyle>
            <a:lvl1pPr>
              <a:defRPr/>
            </a:lvl1pPr>
          </a:lstStyle>
          <a:p>
            <a:r>
              <a:rPr lang="en-US" altLang="en-US"/>
              <a:t>10.</a:t>
            </a:r>
            <a:fld id="{C224CBDD-F8D7-48AA-ABDB-E833D9BC81D8}" type="slidenum">
              <a:rPr lang="en-US" altLang="en-US"/>
              <a:pPr/>
              <a:t>‹#›</a:t>
            </a:fld>
            <a:endParaRPr lang="en-US" altLang="en-US"/>
          </a:p>
        </p:txBody>
      </p:sp>
    </p:spTree>
    <p:extLst>
      <p:ext uri="{BB962C8B-B14F-4D97-AF65-F5344CB8AC3E}">
        <p14:creationId xmlns:p14="http://schemas.microsoft.com/office/powerpoint/2010/main" val="15081818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xmlns="" id="{CE235DA5-9612-446E-AA01-04E107219ABE}"/>
              </a:ext>
            </a:extLst>
          </p:cNvPr>
          <p:cNvSpPr>
            <a:spLocks noGrp="1" noChangeArrowheads="1"/>
          </p:cNvSpPr>
          <p:nvPr>
            <p:ph type="sldNum" sz="quarter" idx="10"/>
          </p:nvPr>
        </p:nvSpPr>
        <p:spPr>
          <a:ln/>
        </p:spPr>
        <p:txBody>
          <a:bodyPr/>
          <a:lstStyle>
            <a:lvl1pPr>
              <a:defRPr/>
            </a:lvl1pPr>
          </a:lstStyle>
          <a:p>
            <a:r>
              <a:rPr lang="en-US" altLang="en-US"/>
              <a:t>10.</a:t>
            </a:r>
            <a:fld id="{6B7E150A-C45E-4A3C-A54B-4EDCCEFDC30B}" type="slidenum">
              <a:rPr lang="en-US" altLang="en-US"/>
              <a:pPr/>
              <a:t>‹#›</a:t>
            </a:fld>
            <a:endParaRPr lang="en-US" altLang="en-US"/>
          </a:p>
        </p:txBody>
      </p:sp>
    </p:spTree>
    <p:extLst>
      <p:ext uri="{BB962C8B-B14F-4D97-AF65-F5344CB8AC3E}">
        <p14:creationId xmlns:p14="http://schemas.microsoft.com/office/powerpoint/2010/main" val="1036352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BF9EAE1-6E10-45F2-90E9-38573EF4B036}"/>
              </a:ext>
            </a:extLst>
          </p:cNvPr>
          <p:cNvSpPr>
            <a:spLocks noGrp="1"/>
          </p:cNvSpPr>
          <p:nvPr>
            <p:ph type="dt" sz="half" idx="10"/>
          </p:nvPr>
        </p:nvSpPr>
        <p:spPr/>
        <p:txBody>
          <a:bodyPr/>
          <a:lstStyle/>
          <a:p>
            <a:fld id="{995D48D6-53FF-45A0-8853-9D62194E2789}" type="datetimeFigureOut">
              <a:rPr lang="en-US" smtClean="0"/>
              <a:t>10/9/2017</a:t>
            </a:fld>
            <a:endParaRPr lang="en-US"/>
          </a:p>
        </p:txBody>
      </p:sp>
      <p:sp>
        <p:nvSpPr>
          <p:cNvPr id="3" name="Footer Placeholder 2">
            <a:extLst>
              <a:ext uri="{FF2B5EF4-FFF2-40B4-BE49-F238E27FC236}">
                <a16:creationId xmlns:a16="http://schemas.microsoft.com/office/drawing/2014/main" xmlns="" id="{C1B1D4EF-8406-4259-9B57-C11C8F6DC8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92FD71E9-C0DB-46E9-9222-3FB7FACDA580}"/>
              </a:ext>
            </a:extLst>
          </p:cNvPr>
          <p:cNvSpPr>
            <a:spLocks noGrp="1"/>
          </p:cNvSpPr>
          <p:nvPr>
            <p:ph type="sldNum" sz="quarter" idx="12"/>
          </p:nvPr>
        </p:nvSpPr>
        <p:spPr/>
        <p:txBody>
          <a:bodyPr/>
          <a:lstStyle/>
          <a:p>
            <a:fld id="{7C479E7B-B273-4894-9CAC-B7D34BA63A67}" type="slidenum">
              <a:rPr lang="en-US" smtClean="0"/>
              <a:t>‹#›</a:t>
            </a:fld>
            <a:endParaRPr lang="en-US"/>
          </a:p>
        </p:txBody>
      </p:sp>
    </p:spTree>
    <p:extLst>
      <p:ext uri="{BB962C8B-B14F-4D97-AF65-F5344CB8AC3E}">
        <p14:creationId xmlns:p14="http://schemas.microsoft.com/office/powerpoint/2010/main" val="32562338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xmlns="" id="{6D6545B4-32F8-4C8B-90B0-120B8129DDFF}"/>
              </a:ext>
            </a:extLst>
          </p:cNvPr>
          <p:cNvSpPr>
            <a:spLocks noGrp="1" noChangeArrowheads="1"/>
          </p:cNvSpPr>
          <p:nvPr>
            <p:ph type="sldNum" sz="quarter" idx="10"/>
          </p:nvPr>
        </p:nvSpPr>
        <p:spPr>
          <a:ln/>
        </p:spPr>
        <p:txBody>
          <a:bodyPr/>
          <a:lstStyle>
            <a:lvl1pPr>
              <a:defRPr/>
            </a:lvl1pPr>
          </a:lstStyle>
          <a:p>
            <a:r>
              <a:rPr lang="en-US" altLang="en-US"/>
              <a:t>10.</a:t>
            </a:r>
            <a:fld id="{A9001EB3-3207-4924-A932-7DA6261E727C}" type="slidenum">
              <a:rPr lang="en-US" altLang="en-US"/>
              <a:pPr/>
              <a:t>‹#›</a:t>
            </a:fld>
            <a:endParaRPr lang="en-US" altLang="en-US"/>
          </a:p>
        </p:txBody>
      </p:sp>
    </p:spTree>
    <p:extLst>
      <p:ext uri="{BB962C8B-B14F-4D97-AF65-F5344CB8AC3E}">
        <p14:creationId xmlns:p14="http://schemas.microsoft.com/office/powerpoint/2010/main" val="38589325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6">
            <a:extLst>
              <a:ext uri="{FF2B5EF4-FFF2-40B4-BE49-F238E27FC236}">
                <a16:creationId xmlns:a16="http://schemas.microsoft.com/office/drawing/2014/main" xmlns="" id="{BAD853B5-E367-45CC-92CC-D8026E1D7C95}"/>
              </a:ext>
            </a:extLst>
          </p:cNvPr>
          <p:cNvSpPr>
            <a:spLocks noGrp="1" noChangeArrowheads="1"/>
          </p:cNvSpPr>
          <p:nvPr>
            <p:ph type="sldNum" sz="quarter" idx="10"/>
          </p:nvPr>
        </p:nvSpPr>
        <p:spPr>
          <a:ln/>
        </p:spPr>
        <p:txBody>
          <a:bodyPr/>
          <a:lstStyle>
            <a:lvl1pPr>
              <a:defRPr/>
            </a:lvl1pPr>
          </a:lstStyle>
          <a:p>
            <a:r>
              <a:rPr lang="en-US" altLang="en-US"/>
              <a:t>10.</a:t>
            </a:r>
            <a:fld id="{D9983CD5-4262-4A3E-9329-BF94D50E7BE2}" type="slidenum">
              <a:rPr lang="en-US" altLang="en-US"/>
              <a:pPr/>
              <a:t>‹#›</a:t>
            </a:fld>
            <a:endParaRPr lang="en-US" altLang="en-US"/>
          </a:p>
        </p:txBody>
      </p:sp>
    </p:spTree>
    <p:extLst>
      <p:ext uri="{BB962C8B-B14F-4D97-AF65-F5344CB8AC3E}">
        <p14:creationId xmlns:p14="http://schemas.microsoft.com/office/powerpoint/2010/main" val="2324522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57F986-3A2C-4199-B3E5-DA8EE91CF6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50E0D82E-80C6-4286-82BA-81066FF15C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96F7428-F02E-4417-8B05-C53A9FCB7C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1D37D216-6093-4626-B59C-B64E916FE560}"/>
              </a:ext>
            </a:extLst>
          </p:cNvPr>
          <p:cNvSpPr>
            <a:spLocks noGrp="1"/>
          </p:cNvSpPr>
          <p:nvPr>
            <p:ph type="dt" sz="half" idx="10"/>
          </p:nvPr>
        </p:nvSpPr>
        <p:spPr/>
        <p:txBody>
          <a:bodyPr/>
          <a:lstStyle/>
          <a:p>
            <a:fld id="{995D48D6-53FF-45A0-8853-9D62194E2789}" type="datetimeFigureOut">
              <a:rPr lang="en-US" smtClean="0"/>
              <a:t>10/9/2017</a:t>
            </a:fld>
            <a:endParaRPr lang="en-US"/>
          </a:p>
        </p:txBody>
      </p:sp>
      <p:sp>
        <p:nvSpPr>
          <p:cNvPr id="6" name="Footer Placeholder 5">
            <a:extLst>
              <a:ext uri="{FF2B5EF4-FFF2-40B4-BE49-F238E27FC236}">
                <a16:creationId xmlns:a16="http://schemas.microsoft.com/office/drawing/2014/main" xmlns="" id="{4515F7D7-1D2A-4F96-9A4A-F14CC907DE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6683669-38F0-4E2A-9FF1-4759368258E2}"/>
              </a:ext>
            </a:extLst>
          </p:cNvPr>
          <p:cNvSpPr>
            <a:spLocks noGrp="1"/>
          </p:cNvSpPr>
          <p:nvPr>
            <p:ph type="sldNum" sz="quarter" idx="12"/>
          </p:nvPr>
        </p:nvSpPr>
        <p:spPr/>
        <p:txBody>
          <a:bodyPr/>
          <a:lstStyle/>
          <a:p>
            <a:fld id="{7C479E7B-B273-4894-9CAC-B7D34BA63A67}" type="slidenum">
              <a:rPr lang="en-US" smtClean="0"/>
              <a:t>‹#›</a:t>
            </a:fld>
            <a:endParaRPr lang="en-US"/>
          </a:p>
        </p:txBody>
      </p:sp>
    </p:spTree>
    <p:extLst>
      <p:ext uri="{BB962C8B-B14F-4D97-AF65-F5344CB8AC3E}">
        <p14:creationId xmlns:p14="http://schemas.microsoft.com/office/powerpoint/2010/main" val="3575534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3438F2-A444-49F5-9E2E-FDA15C4BB1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51367954-3E4C-4C38-9326-00CFA426F9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E4CDE8B-ECBD-452C-81FA-EE3BC685F3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B93FF51B-B089-4EE0-93C2-F4AB038A3296}"/>
              </a:ext>
            </a:extLst>
          </p:cNvPr>
          <p:cNvSpPr>
            <a:spLocks noGrp="1"/>
          </p:cNvSpPr>
          <p:nvPr>
            <p:ph type="dt" sz="half" idx="10"/>
          </p:nvPr>
        </p:nvSpPr>
        <p:spPr/>
        <p:txBody>
          <a:bodyPr/>
          <a:lstStyle/>
          <a:p>
            <a:fld id="{995D48D6-53FF-45A0-8853-9D62194E2789}" type="datetimeFigureOut">
              <a:rPr lang="en-US" smtClean="0"/>
              <a:t>10/9/2017</a:t>
            </a:fld>
            <a:endParaRPr lang="en-US"/>
          </a:p>
        </p:txBody>
      </p:sp>
      <p:sp>
        <p:nvSpPr>
          <p:cNvPr id="6" name="Footer Placeholder 5">
            <a:extLst>
              <a:ext uri="{FF2B5EF4-FFF2-40B4-BE49-F238E27FC236}">
                <a16:creationId xmlns:a16="http://schemas.microsoft.com/office/drawing/2014/main" xmlns="" id="{1F5F1EAF-2626-4F1E-A459-3633AD74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CA4007E-CBFF-4487-B6BB-F5E0A76C726F}"/>
              </a:ext>
            </a:extLst>
          </p:cNvPr>
          <p:cNvSpPr>
            <a:spLocks noGrp="1"/>
          </p:cNvSpPr>
          <p:nvPr>
            <p:ph type="sldNum" sz="quarter" idx="12"/>
          </p:nvPr>
        </p:nvSpPr>
        <p:spPr/>
        <p:txBody>
          <a:bodyPr/>
          <a:lstStyle/>
          <a:p>
            <a:fld id="{7C479E7B-B273-4894-9CAC-B7D34BA63A67}" type="slidenum">
              <a:rPr lang="en-US" smtClean="0"/>
              <a:t>‹#›</a:t>
            </a:fld>
            <a:endParaRPr lang="en-US"/>
          </a:p>
        </p:txBody>
      </p:sp>
    </p:spTree>
    <p:extLst>
      <p:ext uri="{BB962C8B-B14F-4D97-AF65-F5344CB8AC3E}">
        <p14:creationId xmlns:p14="http://schemas.microsoft.com/office/powerpoint/2010/main" val="3060500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6.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61640F3-EEF3-434E-97E2-27512C5017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BAA89D14-CEAD-4915-81AD-FA390A07AA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4F85663-4601-46C9-9AD4-A6B5CA53DE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5D48D6-53FF-45A0-8853-9D62194E2789}" type="datetimeFigureOut">
              <a:rPr lang="en-US" smtClean="0"/>
              <a:t>10/9/2017</a:t>
            </a:fld>
            <a:endParaRPr lang="en-US"/>
          </a:p>
        </p:txBody>
      </p:sp>
      <p:sp>
        <p:nvSpPr>
          <p:cNvPr id="5" name="Footer Placeholder 4">
            <a:extLst>
              <a:ext uri="{FF2B5EF4-FFF2-40B4-BE49-F238E27FC236}">
                <a16:creationId xmlns:a16="http://schemas.microsoft.com/office/drawing/2014/main" xmlns="" id="{36062FF1-C9E6-40B6-85A5-D71363DA56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6A3CF11D-26B8-4370-9DFC-90ECBD1C8E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479E7B-B273-4894-9CAC-B7D34BA63A67}" type="slidenum">
              <a:rPr lang="en-US" smtClean="0"/>
              <a:t>‹#›</a:t>
            </a:fld>
            <a:endParaRPr lang="en-US"/>
          </a:p>
        </p:txBody>
      </p:sp>
    </p:spTree>
    <p:extLst>
      <p:ext uri="{BB962C8B-B14F-4D97-AF65-F5344CB8AC3E}">
        <p14:creationId xmlns:p14="http://schemas.microsoft.com/office/powerpoint/2010/main" val="1220464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6" name="Rectangle 16">
            <a:extLst>
              <a:ext uri="{FF2B5EF4-FFF2-40B4-BE49-F238E27FC236}">
                <a16:creationId xmlns:a16="http://schemas.microsoft.com/office/drawing/2014/main" xmlns="" id="{D24B12E8-563D-4AC5-BAFE-769B5DEABA9B}"/>
              </a:ext>
            </a:extLst>
          </p:cNvPr>
          <p:cNvSpPr>
            <a:spLocks noGrp="1" noChangeArrowheads="1"/>
          </p:cNvSpPr>
          <p:nvPr>
            <p:ph type="sldNum" sz="quarter" idx="4"/>
          </p:nvPr>
        </p:nvSpPr>
        <p:spPr bwMode="auto">
          <a:xfrm>
            <a:off x="0" y="64008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2000" i="0" baseline="0">
                <a:solidFill>
                  <a:schemeClr val="bg2"/>
                </a:solidFill>
                <a:latin typeface="Arial" panose="020B0604020202020204" pitchFamily="34" charset="0"/>
              </a:defRPr>
            </a:lvl1pPr>
          </a:lstStyle>
          <a:p>
            <a:r>
              <a:rPr lang="en-US" altLang="en-US"/>
              <a:t>12.</a:t>
            </a:r>
            <a:fld id="{10F6FCF3-B65D-43B9-B2C8-2535E6570E26}" type="slidenum">
              <a:rPr lang="en-US" altLang="en-US"/>
              <a:pPr/>
              <a:t>‹#›</a:t>
            </a:fld>
            <a:endParaRPr lang="en-US" altLang="en-US"/>
          </a:p>
        </p:txBody>
      </p:sp>
    </p:spTree>
    <p:extLst>
      <p:ext uri="{BB962C8B-B14F-4D97-AF65-F5344CB8AC3E}">
        <p14:creationId xmlns:p14="http://schemas.microsoft.com/office/powerpoint/2010/main" val="3549377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6" name="Rectangle 16">
            <a:extLst>
              <a:ext uri="{FF2B5EF4-FFF2-40B4-BE49-F238E27FC236}">
                <a16:creationId xmlns:a16="http://schemas.microsoft.com/office/drawing/2014/main" xmlns="" id="{49BEEE4A-0BE5-4DFE-9873-5CA1EB162814}"/>
              </a:ext>
            </a:extLst>
          </p:cNvPr>
          <p:cNvSpPr>
            <a:spLocks noGrp="1" noChangeArrowheads="1"/>
          </p:cNvSpPr>
          <p:nvPr>
            <p:ph type="sldNum" sz="quarter" idx="4"/>
          </p:nvPr>
        </p:nvSpPr>
        <p:spPr bwMode="auto">
          <a:xfrm>
            <a:off x="0" y="64008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2000" i="0" baseline="0">
                <a:solidFill>
                  <a:schemeClr val="bg2"/>
                </a:solidFill>
                <a:latin typeface="Arial" panose="020B0604020202020204" pitchFamily="34" charset="0"/>
              </a:defRPr>
            </a:lvl1pPr>
          </a:lstStyle>
          <a:p>
            <a:r>
              <a:rPr lang="en-US" altLang="en-US"/>
              <a:t>12.</a:t>
            </a:r>
            <a:fld id="{C2424B35-AD8F-480C-BBE9-9ECC4CC735E6}" type="slidenum">
              <a:rPr lang="en-US" altLang="en-US"/>
              <a:pPr/>
              <a:t>‹#›</a:t>
            </a:fld>
            <a:endParaRPr lang="en-US" altLang="en-US"/>
          </a:p>
        </p:txBody>
      </p:sp>
    </p:spTree>
    <p:extLst>
      <p:ext uri="{BB962C8B-B14F-4D97-AF65-F5344CB8AC3E}">
        <p14:creationId xmlns:p14="http://schemas.microsoft.com/office/powerpoint/2010/main" val="365098594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6" name="Rectangle 16">
            <a:extLst>
              <a:ext uri="{FF2B5EF4-FFF2-40B4-BE49-F238E27FC236}">
                <a16:creationId xmlns:a16="http://schemas.microsoft.com/office/drawing/2014/main" xmlns="" id="{D3195055-5B2D-4F82-B55E-E1F51FC49237}"/>
              </a:ext>
            </a:extLst>
          </p:cNvPr>
          <p:cNvSpPr>
            <a:spLocks noGrp="1" noChangeArrowheads="1"/>
          </p:cNvSpPr>
          <p:nvPr>
            <p:ph type="sldNum" sz="quarter" idx="4"/>
          </p:nvPr>
        </p:nvSpPr>
        <p:spPr bwMode="auto">
          <a:xfrm>
            <a:off x="-101600" y="64008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2000" baseline="0">
                <a:solidFill>
                  <a:schemeClr val="bg2"/>
                </a:solidFill>
              </a:defRPr>
            </a:lvl1pPr>
          </a:lstStyle>
          <a:p>
            <a:r>
              <a:rPr lang="en-US" altLang="en-US"/>
              <a:t>11.</a:t>
            </a:r>
            <a:fld id="{2633C1F2-9781-4BCD-98D6-F95A22B82E09}" type="slidenum">
              <a:rPr lang="en-US" altLang="en-US"/>
              <a:pPr/>
              <a:t>‹#›</a:t>
            </a:fld>
            <a:endParaRPr lang="en-US" altLang="en-US"/>
          </a:p>
        </p:txBody>
      </p:sp>
    </p:spTree>
    <p:extLst>
      <p:ext uri="{BB962C8B-B14F-4D97-AF65-F5344CB8AC3E}">
        <p14:creationId xmlns:p14="http://schemas.microsoft.com/office/powerpoint/2010/main" val="360874024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6" name="Rectangle 16">
            <a:extLst>
              <a:ext uri="{FF2B5EF4-FFF2-40B4-BE49-F238E27FC236}">
                <a16:creationId xmlns:a16="http://schemas.microsoft.com/office/drawing/2014/main" xmlns="" id="{5618DE4A-9303-4BBA-A541-F62F3E0A7773}"/>
              </a:ext>
            </a:extLst>
          </p:cNvPr>
          <p:cNvSpPr>
            <a:spLocks noGrp="1" noChangeArrowheads="1"/>
          </p:cNvSpPr>
          <p:nvPr>
            <p:ph type="sldNum" sz="quarter" idx="4"/>
          </p:nvPr>
        </p:nvSpPr>
        <p:spPr bwMode="auto">
          <a:xfrm>
            <a:off x="-101600" y="64008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2000" baseline="0">
                <a:solidFill>
                  <a:schemeClr val="bg2"/>
                </a:solidFill>
              </a:defRPr>
            </a:lvl1pPr>
          </a:lstStyle>
          <a:p>
            <a:r>
              <a:rPr lang="en-US" altLang="en-US"/>
              <a:t>11.</a:t>
            </a:r>
            <a:fld id="{9E919DA8-7A12-4441-8221-F1EF2BEC71F0}" type="slidenum">
              <a:rPr lang="en-US" altLang="en-US"/>
              <a:pPr/>
              <a:t>‹#›</a:t>
            </a:fld>
            <a:endParaRPr lang="en-US" altLang="en-US"/>
          </a:p>
        </p:txBody>
      </p:sp>
    </p:spTree>
    <p:extLst>
      <p:ext uri="{BB962C8B-B14F-4D97-AF65-F5344CB8AC3E}">
        <p14:creationId xmlns:p14="http://schemas.microsoft.com/office/powerpoint/2010/main" val="74837039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6" name="Rectangle 16">
            <a:extLst>
              <a:ext uri="{FF2B5EF4-FFF2-40B4-BE49-F238E27FC236}">
                <a16:creationId xmlns:a16="http://schemas.microsoft.com/office/drawing/2014/main" xmlns="" id="{564764B0-B29A-4BEC-A7E5-EC938B14F8B7}"/>
              </a:ext>
            </a:extLst>
          </p:cNvPr>
          <p:cNvSpPr>
            <a:spLocks noGrp="1" noChangeArrowheads="1"/>
          </p:cNvSpPr>
          <p:nvPr>
            <p:ph type="sldNum" sz="quarter" idx="4"/>
          </p:nvPr>
        </p:nvSpPr>
        <p:spPr bwMode="auto">
          <a:xfrm>
            <a:off x="-101600" y="64008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2000">
                <a:solidFill>
                  <a:schemeClr val="bg2"/>
                </a:solidFill>
              </a:defRPr>
            </a:lvl1pPr>
          </a:lstStyle>
          <a:p>
            <a:r>
              <a:rPr lang="en-US" altLang="en-US"/>
              <a:t>10.</a:t>
            </a:r>
            <a:fld id="{9CB63FA7-162C-459C-8B84-F95489F5B868}" type="slidenum">
              <a:rPr lang="en-US" altLang="en-US"/>
              <a:pPr/>
              <a:t>‹#›</a:t>
            </a:fld>
            <a:endParaRPr lang="en-US" altLang="en-US"/>
          </a:p>
        </p:txBody>
      </p:sp>
    </p:spTree>
    <p:extLst>
      <p:ext uri="{BB962C8B-B14F-4D97-AF65-F5344CB8AC3E}">
        <p14:creationId xmlns:p14="http://schemas.microsoft.com/office/powerpoint/2010/main" val="275764051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2.xml"/><Relationship Id="rId4" Type="http://schemas.openxmlformats.org/officeDocument/2006/relationships/image" Target="../media/image25.wmf"/></Relationships>
</file>

<file path=ppt/slides/_rels/slide3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22.xml"/><Relationship Id="rId1" Type="http://schemas.openxmlformats.org/officeDocument/2006/relationships/slideLayout" Target="../slideLayouts/slideLayout4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54.xml"/><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54.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36.xml"/><Relationship Id="rId1" Type="http://schemas.openxmlformats.org/officeDocument/2006/relationships/slideLayout" Target="../slideLayouts/slideLayout54.xml"/><Relationship Id="rId4" Type="http://schemas.openxmlformats.org/officeDocument/2006/relationships/image" Target="../media/image45.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37.xml"/><Relationship Id="rId1" Type="http://schemas.openxmlformats.org/officeDocument/2006/relationships/slideLayout" Target="../slideLayouts/slideLayout54.xml"/></Relationships>
</file>

<file path=ppt/slides/_rels/slide61.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8.xml"/><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39.xml"/><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40.xml"/><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5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1.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1.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66.xml"/><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1.xml"/><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6E726FD-86BF-4C92-B053-BE70CD47D164}"/>
              </a:ext>
            </a:extLst>
          </p:cNvPr>
          <p:cNvSpPr>
            <a:spLocks noGrp="1"/>
          </p:cNvSpPr>
          <p:nvPr>
            <p:ph type="title"/>
          </p:nvPr>
        </p:nvSpPr>
        <p:spPr>
          <a:xfrm>
            <a:off x="838200" y="365126"/>
            <a:ext cx="10515600" cy="1131166"/>
          </a:xfrm>
        </p:spPr>
        <p:txBody>
          <a:bodyPr>
            <a:normAutofit fontScale="90000"/>
          </a:bodyPr>
          <a:lstStyle/>
          <a:p>
            <a:pPr algn="ctr"/>
            <a:r>
              <a:rPr lang="en-US" b="1" dirty="0"/>
              <a:t>UNIT IV</a:t>
            </a:r>
            <a:br>
              <a:rPr lang="en-US" b="1" dirty="0"/>
            </a:br>
            <a:r>
              <a:rPr lang="en-US" sz="3200" b="1" dirty="0"/>
              <a:t>DATA LINK LAYER</a:t>
            </a:r>
            <a:endParaRPr lang="en-US" b="1" dirty="0"/>
          </a:p>
        </p:txBody>
      </p:sp>
      <p:sp>
        <p:nvSpPr>
          <p:cNvPr id="5" name="Content Placeholder 4">
            <a:extLst>
              <a:ext uri="{FF2B5EF4-FFF2-40B4-BE49-F238E27FC236}">
                <a16:creationId xmlns:a16="http://schemas.microsoft.com/office/drawing/2014/main" xmlns="" id="{58B2C99C-1FD8-4239-AB03-8944F6A598B2}"/>
              </a:ext>
            </a:extLst>
          </p:cNvPr>
          <p:cNvSpPr>
            <a:spLocks noGrp="1"/>
          </p:cNvSpPr>
          <p:nvPr>
            <p:ph idx="1"/>
          </p:nvPr>
        </p:nvSpPr>
        <p:spPr>
          <a:xfrm>
            <a:off x="838200" y="1496292"/>
            <a:ext cx="10515600" cy="5153889"/>
          </a:xfrm>
        </p:spPr>
        <p:txBody>
          <a:bodyPr/>
          <a:lstStyle/>
          <a:p>
            <a:pPr marL="0" indent="0">
              <a:buNone/>
            </a:pPr>
            <a:r>
              <a:rPr lang="en-US" b="1" dirty="0"/>
              <a:t>Medium Access Control Techniques</a:t>
            </a:r>
          </a:p>
          <a:p>
            <a:r>
              <a:rPr lang="en-US" sz="2400" dirty="0"/>
              <a:t>A mechanism which provides a link with reliable communication.</a:t>
            </a:r>
          </a:p>
          <a:p>
            <a:r>
              <a:rPr lang="en-US" sz="2400" dirty="0"/>
              <a:t>There is an available dedicated link(or channel) between the sender and the receiver.</a:t>
            </a:r>
          </a:p>
          <a:p>
            <a:r>
              <a:rPr lang="en-US" sz="2400" dirty="0"/>
              <a:t>Example: if we use our cellular phone to connect to another cellular phone, the channel( the band allocated to the vendor company) is not dedicated.</a:t>
            </a:r>
          </a:p>
          <a:p>
            <a:r>
              <a:rPr lang="en-US" sz="2400" dirty="0"/>
              <a:t>It has two sublayers.</a:t>
            </a:r>
          </a:p>
          <a:p>
            <a:pPr marL="457200" indent="-457200">
              <a:buAutoNum type="arabicPeriod"/>
            </a:pPr>
            <a:r>
              <a:rPr lang="en-US" sz="2400" dirty="0"/>
              <a:t>Upper sublayer is responsible for data link control.</a:t>
            </a:r>
          </a:p>
          <a:p>
            <a:pPr marL="457200" indent="-457200">
              <a:buAutoNum type="arabicPeriod"/>
            </a:pPr>
            <a:r>
              <a:rPr lang="en-US" sz="2400" dirty="0"/>
              <a:t>Lower sublayer is responsible for resolving access to the shared media.</a:t>
            </a:r>
          </a:p>
        </p:txBody>
      </p:sp>
    </p:spTree>
    <p:extLst>
      <p:ext uri="{BB962C8B-B14F-4D97-AF65-F5344CB8AC3E}">
        <p14:creationId xmlns:p14="http://schemas.microsoft.com/office/powerpoint/2010/main" val="347867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8A41F466-AAED-4138-98CA-D1C799FA68F9}"/>
              </a:ext>
            </a:extLst>
          </p:cNvPr>
          <p:cNvSpPr>
            <a:spLocks noGrp="1"/>
          </p:cNvSpPr>
          <p:nvPr>
            <p:ph/>
          </p:nvPr>
        </p:nvSpPr>
        <p:spPr>
          <a:xfrm>
            <a:off x="249382" y="365124"/>
            <a:ext cx="11942618" cy="6298911"/>
          </a:xfrm>
        </p:spPr>
        <p:txBody>
          <a:bodyPr/>
          <a:lstStyle/>
          <a:p>
            <a:pPr eaLnBrk="0" hangingPunct="0">
              <a:spcBef>
                <a:spcPct val="0"/>
              </a:spcBef>
              <a:buClr>
                <a:srgbClr val="000000"/>
              </a:buClr>
              <a:buSzPct val="117000"/>
              <a:buFont typeface="Arial" panose="020B0604020202020204" pitchFamily="34" charset="0"/>
              <a:buChar char="•"/>
            </a:pPr>
            <a:r>
              <a:rPr lang="en-US" altLang="en-US" sz="2400" b="1" dirty="0">
                <a:latin typeface="Times New Roman" panose="02020603050405020304" pitchFamily="18" charset="0"/>
                <a:cs typeface="Times New Roman" panose="02020603050405020304" pitchFamily="18" charset="0"/>
              </a:rPr>
              <a:t>ALOHA</a:t>
            </a:r>
            <a:r>
              <a:rPr lang="en-US" altLang="en-US" sz="2400" dirty="0">
                <a:latin typeface="Times New Roman" panose="02020603050405020304" pitchFamily="18" charset="0"/>
                <a:cs typeface="Times New Roman" panose="02020603050405020304" pitchFamily="18" charset="0"/>
              </a:rPr>
              <a:t>, protocol which is used a very simple procedure called multiple access.</a:t>
            </a:r>
            <a:endParaRPr lang="fr-FR" altLang="en-US" sz="2400" dirty="0">
              <a:latin typeface="Times New Roman" panose="02020603050405020304" pitchFamily="18" charset="0"/>
              <a:cs typeface="Times New Roman" panose="02020603050405020304" pitchFamily="18" charset="0"/>
            </a:endParaRPr>
          </a:p>
          <a:p>
            <a:pPr eaLnBrk="0" hangingPunct="0">
              <a:spcBef>
                <a:spcPct val="0"/>
              </a:spcBef>
              <a:buClr>
                <a:srgbClr val="000000"/>
              </a:buClr>
              <a:buSzPct val="117000"/>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The method was improved with the procedure that forces the station to sense the medium before transmitting. This was called </a:t>
            </a:r>
            <a:r>
              <a:rPr lang="en-US" altLang="en-US" sz="2400" b="1" dirty="0">
                <a:latin typeface="Times New Roman" panose="02020603050405020304" pitchFamily="18" charset="0"/>
                <a:cs typeface="Times New Roman" panose="02020603050405020304" pitchFamily="18" charset="0"/>
              </a:rPr>
              <a:t>Carrier Sense Multiple Access</a:t>
            </a:r>
          </a:p>
          <a:p>
            <a:pPr eaLnBrk="0" hangingPunct="0">
              <a:spcBef>
                <a:spcPct val="0"/>
              </a:spcBef>
              <a:buClr>
                <a:srgbClr val="000000"/>
              </a:buClr>
              <a:buSzPct val="117000"/>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Carrier Sense Multiple Access with Collision Detection</a:t>
            </a:r>
            <a:r>
              <a:rPr lang="en-US" altLang="en-US" sz="2400" b="1" dirty="0">
                <a:latin typeface="Times New Roman" panose="02020603050405020304" pitchFamily="18" charset="0"/>
                <a:cs typeface="Times New Roman" panose="02020603050405020304" pitchFamily="18" charset="0"/>
              </a:rPr>
              <a:t>(CSMA/CD)</a:t>
            </a:r>
          </a:p>
          <a:p>
            <a:pPr eaLnBrk="0" hangingPunct="0">
              <a:spcBef>
                <a:spcPct val="0"/>
              </a:spcBef>
              <a:buClr>
                <a:srgbClr val="000000"/>
              </a:buClr>
              <a:buSzPct val="117000"/>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Carrier Sense Multiple Access with Collision Avoidance</a:t>
            </a:r>
            <a:r>
              <a:rPr lang="en-US" altLang="en-US" sz="2400" b="1" dirty="0">
                <a:latin typeface="Times New Roman" panose="02020603050405020304" pitchFamily="18" charset="0"/>
                <a:cs typeface="Times New Roman" panose="02020603050405020304" pitchFamily="18" charset="0"/>
              </a:rPr>
              <a:t> (CSMA/CA)</a:t>
            </a:r>
          </a:p>
          <a:p>
            <a:pPr marL="0" indent="0" eaLnBrk="0" hangingPunct="0">
              <a:spcBef>
                <a:spcPct val="0"/>
              </a:spcBef>
              <a:buClr>
                <a:srgbClr val="000000"/>
              </a:buClr>
              <a:buSzPct val="117000"/>
              <a:buNone/>
            </a:pPr>
            <a:r>
              <a:rPr lang="en-US" altLang="en-US" sz="2400" b="1" dirty="0">
                <a:latin typeface="Times New Roman" panose="02020603050405020304" pitchFamily="18" charset="0"/>
                <a:cs typeface="Times New Roman" panose="02020603050405020304" pitchFamily="18" charset="0"/>
              </a:rPr>
              <a:t>ALOHA</a:t>
            </a:r>
          </a:p>
          <a:p>
            <a:pPr eaLnBrk="0" hangingPunct="0">
              <a:spcBef>
                <a:spcPct val="0"/>
              </a:spcBef>
              <a:buClr>
                <a:srgbClr val="000000"/>
              </a:buClr>
              <a:buSzPct val="1170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was designed for a radio(wireless) LAN, but it can be used on any shared medium.</a:t>
            </a:r>
          </a:p>
          <a:p>
            <a:pPr marL="0" indent="0" eaLnBrk="0" hangingPunct="0">
              <a:spcBef>
                <a:spcPct val="0"/>
              </a:spcBef>
              <a:buClr>
                <a:srgbClr val="000000"/>
              </a:buClr>
              <a:buSzPct val="117000"/>
              <a:buNone/>
            </a:pPr>
            <a:r>
              <a:rPr lang="en-US" sz="2400" dirty="0">
                <a:latin typeface="Times New Roman" panose="02020603050405020304" pitchFamily="18" charset="0"/>
                <a:cs typeface="Times New Roman" panose="02020603050405020304" pitchFamily="18" charset="0"/>
              </a:rPr>
              <a:t>Types of ALOHA</a:t>
            </a:r>
          </a:p>
          <a:p>
            <a:pPr marL="457200" indent="-457200" eaLnBrk="0" hangingPunct="0">
              <a:spcBef>
                <a:spcPct val="0"/>
              </a:spcBef>
              <a:buClr>
                <a:srgbClr val="000000"/>
              </a:buClr>
              <a:buSzPct val="117000"/>
              <a:buAutoNum type="arabicPeriod"/>
            </a:pPr>
            <a:r>
              <a:rPr lang="en-US" sz="2400" dirty="0">
                <a:latin typeface="Times New Roman" panose="02020603050405020304" pitchFamily="18" charset="0"/>
                <a:cs typeface="Times New Roman" panose="02020603050405020304" pitchFamily="18" charset="0"/>
              </a:rPr>
              <a:t>Pure ALOHA</a:t>
            </a:r>
          </a:p>
          <a:p>
            <a:pPr marL="457200" indent="-457200" eaLnBrk="0" hangingPunct="0">
              <a:spcBef>
                <a:spcPct val="0"/>
              </a:spcBef>
              <a:buClr>
                <a:srgbClr val="000000"/>
              </a:buClr>
              <a:buSzPct val="117000"/>
              <a:buAutoNum type="arabicPeriod"/>
            </a:pPr>
            <a:r>
              <a:rPr lang="en-US" sz="2400" dirty="0">
                <a:latin typeface="Times New Roman" panose="02020603050405020304" pitchFamily="18" charset="0"/>
                <a:cs typeface="Times New Roman" panose="02020603050405020304" pitchFamily="18" charset="0"/>
              </a:rPr>
              <a:t>Slotted ALOHA</a:t>
            </a:r>
          </a:p>
          <a:p>
            <a:pPr marL="0" indent="0" eaLnBrk="0" hangingPunct="0">
              <a:spcBef>
                <a:spcPct val="0"/>
              </a:spcBef>
              <a:buClr>
                <a:srgbClr val="000000"/>
              </a:buClr>
              <a:buSzPct val="117000"/>
              <a:buNone/>
            </a:pPr>
            <a:r>
              <a:rPr lang="en-US" sz="2400" b="1" dirty="0">
                <a:latin typeface="Times New Roman" panose="02020603050405020304" pitchFamily="18" charset="0"/>
                <a:cs typeface="Times New Roman" panose="02020603050405020304" pitchFamily="18" charset="0"/>
              </a:rPr>
              <a:t>Pure ALOHA(original ALOHA)</a:t>
            </a:r>
          </a:p>
          <a:p>
            <a:pPr eaLnBrk="0" hangingPunct="0">
              <a:spcBef>
                <a:spcPct val="0"/>
              </a:spcBef>
              <a:buClr>
                <a:srgbClr val="000000"/>
              </a:buClr>
              <a:buSzPct val="1170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Each station sends a frame whenever it has a frame to send.</a:t>
            </a:r>
          </a:p>
          <a:p>
            <a:pPr eaLnBrk="0" hangingPunct="0">
              <a:spcBef>
                <a:spcPct val="0"/>
              </a:spcBef>
              <a:buClr>
                <a:srgbClr val="000000"/>
              </a:buClr>
              <a:buSzPct val="1170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need to mention that even if one bit of a frame coexists on the channel with one bit from another frame, there is a collision and both will be destroyed.</a:t>
            </a:r>
          </a:p>
          <a:p>
            <a:pPr eaLnBrk="0" hangingPunct="0">
              <a:spcBef>
                <a:spcPct val="0"/>
              </a:spcBef>
              <a:buClr>
                <a:srgbClr val="000000"/>
              </a:buClr>
              <a:buSzPct val="1170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0" indent="0" eaLnBrk="0" hangingPunct="0">
              <a:spcBef>
                <a:spcPct val="0"/>
              </a:spcBef>
              <a:buClr>
                <a:srgbClr val="000000"/>
              </a:buClr>
              <a:buSzPct val="117000"/>
              <a:buNone/>
            </a:pPr>
            <a:endParaRPr lang="en-US" sz="2400" b="1" dirty="0">
              <a:latin typeface="Times New Roman" panose="02020603050405020304" pitchFamily="18" charset="0"/>
              <a:cs typeface="Times New Roman" panose="02020603050405020304" pitchFamily="18" charset="0"/>
            </a:endParaRPr>
          </a:p>
          <a:p>
            <a:pPr marL="0" indent="0" eaLnBrk="0" hangingPunct="0">
              <a:spcBef>
                <a:spcPct val="0"/>
              </a:spcBef>
              <a:buClr>
                <a:srgbClr val="000000"/>
              </a:buClr>
              <a:buSzPct val="117000"/>
              <a:buNone/>
            </a:pPr>
            <a:endParaRPr lang="en-US" sz="2800" dirty="0">
              <a:latin typeface="Times New Roman" panose="02020603050405020304" pitchFamily="18" charset="0"/>
              <a:cs typeface="Times New Roman" panose="02020603050405020304" pitchFamily="18" charset="0"/>
            </a:endParaRPr>
          </a:p>
          <a:p>
            <a:pPr eaLnBrk="0" hangingPunct="0">
              <a:spcBef>
                <a:spcPct val="0"/>
              </a:spcBef>
              <a:buClr>
                <a:srgbClr val="000000"/>
              </a:buClr>
              <a:buSzPct val="1170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7250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20" name="Text Box 4">
            <a:extLst>
              <a:ext uri="{FF2B5EF4-FFF2-40B4-BE49-F238E27FC236}">
                <a16:creationId xmlns:a16="http://schemas.microsoft.com/office/drawing/2014/main" xmlns="" id="{82DC2E4C-0D0B-4AE9-AB8F-40B49F75C5D0}"/>
              </a:ext>
            </a:extLst>
          </p:cNvPr>
          <p:cNvSpPr txBox="1">
            <a:spLocks noChangeArrowheads="1"/>
          </p:cNvSpPr>
          <p:nvPr/>
        </p:nvSpPr>
        <p:spPr bwMode="auto">
          <a:xfrm>
            <a:off x="1990146" y="187038"/>
            <a:ext cx="41474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rPr>
              <a:t>  </a:t>
            </a:r>
            <a:r>
              <a:rPr lang="en-US" altLang="en-US" sz="2000" dirty="0"/>
              <a:t>Frames in a pure ALOHA network</a:t>
            </a:r>
          </a:p>
        </p:txBody>
      </p:sp>
      <p:pic>
        <p:nvPicPr>
          <p:cNvPr id="1084423" name="Picture 7">
            <a:extLst>
              <a:ext uri="{FF2B5EF4-FFF2-40B4-BE49-F238E27FC236}">
                <a16:creationId xmlns:a16="http://schemas.microsoft.com/office/drawing/2014/main" xmlns="" id="{227B375E-4027-4DDA-8858-E4087EFCA6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348" y="729370"/>
            <a:ext cx="9021906" cy="3479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xmlns="" id="{E05B2690-141B-44E7-8203-C84BE5079DAA}"/>
              </a:ext>
            </a:extLst>
          </p:cNvPr>
          <p:cNvSpPr/>
          <p:nvPr/>
        </p:nvSpPr>
        <p:spPr bwMode="auto">
          <a:xfrm>
            <a:off x="692726" y="4209322"/>
            <a:ext cx="10889673" cy="2648678"/>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4000" baseline="-10000" dirty="0">
                <a:latin typeface="Times New Roman" panose="02020603050405020304" pitchFamily="18" charset="0"/>
              </a:rPr>
              <a:t>Need to resend the frames that have been destroyed during transmission.</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4000" u="none" strike="noStrike" cap="none" normalizeH="0" baseline="-10000" dirty="0">
                <a:ln>
                  <a:noFill/>
                </a:ln>
                <a:solidFill>
                  <a:schemeClr val="tx1"/>
                </a:solidFill>
                <a:effectLst/>
                <a:latin typeface="Times New Roman" panose="02020603050405020304" pitchFamily="18" charset="0"/>
              </a:rPr>
              <a:t>Acknowledgement(time-out period)</a:t>
            </a:r>
          </a:p>
          <a:p>
            <a:pPr marR="0" algn="l" defTabSz="914400" rtl="0" eaLnBrk="0" fontAlgn="base" latinLnBrk="0" hangingPunct="0">
              <a:lnSpc>
                <a:spcPct val="100000"/>
              </a:lnSpc>
              <a:spcBef>
                <a:spcPct val="0"/>
              </a:spcBef>
              <a:spcAft>
                <a:spcPct val="0"/>
              </a:spcAft>
              <a:buClrTx/>
              <a:buSzTx/>
              <a:tabLst/>
            </a:pPr>
            <a:r>
              <a:rPr lang="en-US" sz="4000" baseline="-10000" dirty="0">
                <a:latin typeface="Times New Roman" panose="02020603050405020304" pitchFamily="18" charset="0"/>
              </a:rPr>
              <a:t>Methods to prevent collision:</a:t>
            </a:r>
            <a:endParaRPr kumimoji="0" lang="en-US" sz="4000" u="none" strike="noStrike" cap="none" normalizeH="0" baseline="-10000" dirty="0">
              <a:ln>
                <a:noFill/>
              </a:ln>
              <a:solidFill>
                <a:schemeClr val="tx1"/>
              </a:solidFill>
              <a:effectLst/>
              <a:latin typeface="Times New Roman" panose="02020603050405020304" pitchFamily="18" charset="0"/>
            </a:endParaRP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4000" baseline="-10000" dirty="0">
                <a:latin typeface="Times New Roman" panose="02020603050405020304" pitchFamily="18" charset="0"/>
              </a:rPr>
              <a:t>Back-off time TB.(random amount of time)</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4000" u="none" strike="noStrike" cap="none" normalizeH="0" baseline="-10000" dirty="0">
                <a:ln>
                  <a:noFill/>
                </a:ln>
                <a:solidFill>
                  <a:schemeClr val="tx1"/>
                </a:solidFill>
                <a:effectLst/>
                <a:latin typeface="Times New Roman" panose="02020603050405020304" pitchFamily="18" charset="0"/>
              </a:rPr>
              <a:t>After a maximum number of retransmission attempts </a:t>
            </a:r>
            <a:r>
              <a:rPr kumimoji="0" lang="en-US" sz="4000" u="none" strike="noStrike" cap="none" normalizeH="0" baseline="-10000" dirty="0" err="1">
                <a:ln>
                  <a:noFill/>
                </a:ln>
                <a:solidFill>
                  <a:schemeClr val="tx1"/>
                </a:solidFill>
                <a:effectLst/>
                <a:latin typeface="Times New Roman" panose="02020603050405020304" pitchFamily="18" charset="0"/>
              </a:rPr>
              <a:t>Kmax</a:t>
            </a:r>
            <a:r>
              <a:rPr kumimoji="0" lang="en-US" sz="4000" u="none" strike="noStrike" cap="none" normalizeH="0" baseline="-10000" dirty="0">
                <a:ln>
                  <a:noFill/>
                </a:ln>
                <a:solidFill>
                  <a:schemeClr val="tx1"/>
                </a:solidFill>
                <a:effectLst/>
                <a:latin typeface="Times New Roman" panose="02020603050405020304" pitchFamily="18" charset="0"/>
              </a:rPr>
              <a:t>, a station must give up and try later.</a:t>
            </a:r>
          </a:p>
          <a:p>
            <a:pPr marR="0" algn="l" defTabSz="914400" rtl="0" eaLnBrk="0" fontAlgn="base" latinLnBrk="0" hangingPunct="0">
              <a:lnSpc>
                <a:spcPct val="100000"/>
              </a:lnSpc>
              <a:spcBef>
                <a:spcPct val="0"/>
              </a:spcBef>
              <a:spcAft>
                <a:spcPct val="0"/>
              </a:spcAft>
              <a:buClrTx/>
              <a:buSzTx/>
              <a:tabLst/>
            </a:pPr>
            <a:endParaRPr kumimoji="0" lang="en-US" sz="4000" u="none" strike="noStrike" cap="none" normalizeH="0" baseline="-10000" dirty="0">
              <a:ln>
                <a:noFill/>
              </a:ln>
              <a:solidFill>
                <a:schemeClr val="tx1"/>
              </a:solidFill>
              <a:effectLst/>
              <a:latin typeface="Times New Roman" panose="02020603050405020304" pitchFamily="18" charset="0"/>
            </a:endParaRP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sz="2600" u="none" strike="noStrike" cap="none" normalizeH="0" baseline="-10000" dirty="0">
              <a:ln>
                <a:noFill/>
              </a:ln>
              <a:solidFill>
                <a:schemeClr val="tx1"/>
              </a:solidFill>
              <a:effectLst/>
              <a:latin typeface="Times New Roman" panose="02020603050405020304" pitchFamily="18" charset="0"/>
            </a:endParaRPr>
          </a:p>
        </p:txBody>
      </p:sp>
    </p:spTree>
    <p:extLst>
      <p:ext uri="{BB962C8B-B14F-4D97-AF65-F5344CB8AC3E}">
        <p14:creationId xmlns:p14="http://schemas.microsoft.com/office/powerpoint/2010/main" val="3192659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8" name="Text Box 4">
            <a:extLst>
              <a:ext uri="{FF2B5EF4-FFF2-40B4-BE49-F238E27FC236}">
                <a16:creationId xmlns:a16="http://schemas.microsoft.com/office/drawing/2014/main" xmlns="" id="{EE387636-5719-4728-93D5-7DF1788894D4}"/>
              </a:ext>
            </a:extLst>
          </p:cNvPr>
          <p:cNvSpPr txBox="1">
            <a:spLocks noChangeArrowheads="1"/>
          </p:cNvSpPr>
          <p:nvPr/>
        </p:nvSpPr>
        <p:spPr bwMode="auto">
          <a:xfrm>
            <a:off x="1828800" y="0"/>
            <a:ext cx="42624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rPr>
              <a:t> </a:t>
            </a:r>
            <a:r>
              <a:rPr lang="it-IT" altLang="en-US" sz="2000" dirty="0"/>
              <a:t>Procedure for pure ALOHA protocol</a:t>
            </a:r>
            <a:endParaRPr lang="en-US" altLang="en-US" sz="2000" dirty="0"/>
          </a:p>
        </p:txBody>
      </p:sp>
      <p:pic>
        <p:nvPicPr>
          <p:cNvPr id="1086472" name="Picture 8">
            <a:extLst>
              <a:ext uri="{FF2B5EF4-FFF2-40B4-BE49-F238E27FC236}">
                <a16:creationId xmlns:a16="http://schemas.microsoft.com/office/drawing/2014/main" xmlns="" id="{6F2F5381-0C7F-4226-B8C7-BE3FA4FC5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938" y="652319"/>
            <a:ext cx="6088062" cy="4653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xmlns="" id="{D844F3BC-36DE-4C8B-91AF-8573924E1AC3}"/>
              </a:ext>
            </a:extLst>
          </p:cNvPr>
          <p:cNvSpPr/>
          <p:nvPr/>
        </p:nvSpPr>
        <p:spPr bwMode="auto">
          <a:xfrm>
            <a:off x="720436" y="5583382"/>
            <a:ext cx="10543309" cy="1066800"/>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800" u="none" strike="noStrike" cap="none" normalizeH="0" baseline="-10000" dirty="0">
                <a:ln>
                  <a:noFill/>
                </a:ln>
                <a:solidFill>
                  <a:schemeClr val="tx1"/>
                </a:solidFill>
                <a:effectLst/>
                <a:latin typeface="Times New Roman" panose="02020603050405020304" pitchFamily="18" charset="0"/>
              </a:rPr>
              <a:t>Time out</a:t>
            </a:r>
            <a:r>
              <a:rPr lang="en-US" sz="2800" baseline="-10000" dirty="0">
                <a:latin typeface="Times New Roman" panose="02020603050405020304" pitchFamily="18" charset="0"/>
              </a:rPr>
              <a:t> = maximum possible round-trip propagation delay, which is twice the amount of time required to send a frame between separated stations(2*TP)</a:t>
            </a:r>
            <a:endParaRPr kumimoji="0" lang="en-US" sz="2800" u="none" strike="noStrike" cap="none" normalizeH="0" baseline="-10000" dirty="0">
              <a:ln>
                <a:noFill/>
              </a:ln>
              <a:solidFill>
                <a:schemeClr val="tx1"/>
              </a:solidFill>
              <a:effectLst/>
              <a:latin typeface="Times New Roman" panose="02020603050405020304" pitchFamily="18" charset="0"/>
            </a:endParaRPr>
          </a:p>
        </p:txBody>
      </p:sp>
    </p:spTree>
    <p:extLst>
      <p:ext uri="{BB962C8B-B14F-4D97-AF65-F5344CB8AC3E}">
        <p14:creationId xmlns:p14="http://schemas.microsoft.com/office/powerpoint/2010/main" val="3617800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A4FAE576-75BF-4D2C-8A26-7E8970AFD4A2}"/>
              </a:ext>
            </a:extLst>
          </p:cNvPr>
          <p:cNvSpPr>
            <a:spLocks noGrp="1"/>
          </p:cNvSpPr>
          <p:nvPr>
            <p:ph type="title"/>
          </p:nvPr>
        </p:nvSpPr>
        <p:spPr>
          <a:xfrm>
            <a:off x="152401" y="0"/>
            <a:ext cx="11776363" cy="1856509"/>
          </a:xfrm>
        </p:spPr>
        <p:txBody>
          <a:bodyPr/>
          <a:lstStyle/>
          <a:p>
            <a:r>
              <a:rPr lang="en-US" altLang="en-US" sz="2400" dirty="0"/>
              <a:t>Example:</a:t>
            </a:r>
            <a:br>
              <a:rPr lang="en-US" altLang="en-US" sz="2400" dirty="0"/>
            </a:br>
            <a:r>
              <a:rPr lang="en-US" altLang="en-US" sz="2400" dirty="0">
                <a:solidFill>
                  <a:schemeClr val="tx1"/>
                </a:solidFill>
              </a:rPr>
              <a:t>The stations on a wireless ALOHA network are a maximum of 600 km apart. If we assume that signals propagate at 3 × 10</a:t>
            </a:r>
            <a:r>
              <a:rPr lang="en-US" altLang="en-US" sz="2400" baseline="20000" dirty="0">
                <a:solidFill>
                  <a:schemeClr val="tx1"/>
                </a:solidFill>
              </a:rPr>
              <a:t>8</a:t>
            </a:r>
            <a:r>
              <a:rPr lang="en-US" altLang="en-US" sz="2400" dirty="0">
                <a:solidFill>
                  <a:schemeClr val="tx1"/>
                </a:solidFill>
              </a:rPr>
              <a:t> m/s,  we find  </a:t>
            </a:r>
            <a:br>
              <a:rPr lang="en-US" altLang="en-US" sz="2400" dirty="0">
                <a:solidFill>
                  <a:schemeClr val="tx1"/>
                </a:solidFill>
              </a:rPr>
            </a:br>
            <a:r>
              <a:rPr lang="en-US" altLang="en-US" sz="2400" dirty="0">
                <a:solidFill>
                  <a:schemeClr val="tx1"/>
                </a:solidFill>
              </a:rPr>
              <a:t>                         </a:t>
            </a:r>
            <a:r>
              <a:rPr lang="en-US" altLang="en-US" sz="2400" dirty="0" err="1">
                <a:solidFill>
                  <a:schemeClr val="tx1"/>
                </a:solidFill>
              </a:rPr>
              <a:t>Tp</a:t>
            </a:r>
            <a:r>
              <a:rPr lang="en-US" altLang="en-US" sz="2400" dirty="0">
                <a:solidFill>
                  <a:schemeClr val="tx1"/>
                </a:solidFill>
              </a:rPr>
              <a:t> = (600 × 10</a:t>
            </a:r>
            <a:r>
              <a:rPr lang="en-US" altLang="en-US" sz="2400" baseline="30000" dirty="0">
                <a:solidFill>
                  <a:schemeClr val="tx1"/>
                </a:solidFill>
              </a:rPr>
              <a:t>5</a:t>
            </a:r>
            <a:r>
              <a:rPr lang="en-US" altLang="en-US" sz="2400" dirty="0">
                <a:solidFill>
                  <a:schemeClr val="tx1"/>
                </a:solidFill>
              </a:rPr>
              <a:t> ) / (3 × 10</a:t>
            </a:r>
            <a:r>
              <a:rPr lang="en-US" altLang="en-US" sz="2400" baseline="30000" dirty="0">
                <a:solidFill>
                  <a:schemeClr val="tx1"/>
                </a:solidFill>
              </a:rPr>
              <a:t>8</a:t>
            </a:r>
            <a:r>
              <a:rPr lang="en-US" altLang="en-US" sz="2400" dirty="0">
                <a:solidFill>
                  <a:schemeClr val="tx1"/>
                </a:solidFill>
              </a:rPr>
              <a:t> ) = 2 </a:t>
            </a:r>
            <a:r>
              <a:rPr lang="en-US" altLang="en-US" sz="2400" dirty="0" err="1">
                <a:solidFill>
                  <a:schemeClr val="tx1"/>
                </a:solidFill>
              </a:rPr>
              <a:t>ms.</a:t>
            </a:r>
            <a:r>
              <a:rPr lang="en-US" altLang="en-US" sz="2400" dirty="0">
                <a:solidFill>
                  <a:schemeClr val="tx1"/>
                </a:solidFill>
              </a:rPr>
              <a:t> </a:t>
            </a:r>
            <a:br>
              <a:rPr lang="en-US" altLang="en-US" sz="2400" dirty="0">
                <a:solidFill>
                  <a:schemeClr val="tx1"/>
                </a:solidFill>
              </a:rPr>
            </a:br>
            <a:r>
              <a:rPr lang="en-US" altLang="en-US" sz="2400" dirty="0">
                <a:solidFill>
                  <a:schemeClr val="tx1"/>
                </a:solidFill>
              </a:rPr>
              <a:t>Now we can find the value of T</a:t>
            </a:r>
            <a:r>
              <a:rPr lang="en-US" altLang="en-US" sz="2400" baseline="-12000" dirty="0">
                <a:solidFill>
                  <a:schemeClr val="tx1"/>
                </a:solidFill>
              </a:rPr>
              <a:t>B</a:t>
            </a:r>
            <a:r>
              <a:rPr lang="en-US" altLang="en-US" sz="2400" dirty="0">
                <a:solidFill>
                  <a:schemeClr val="tx1"/>
                </a:solidFill>
              </a:rPr>
              <a:t> for different values of K .</a:t>
            </a:r>
            <a:r>
              <a:rPr lang="en-US" altLang="en-US" sz="2400" dirty="0"/>
              <a:t/>
            </a:r>
            <a:br>
              <a:rPr lang="en-US" altLang="en-US" sz="2400" dirty="0"/>
            </a:br>
            <a:endParaRPr lang="en-US" sz="2400" dirty="0"/>
          </a:p>
        </p:txBody>
      </p:sp>
      <p:sp>
        <p:nvSpPr>
          <p:cNvPr id="4" name="Content Placeholder 3">
            <a:extLst>
              <a:ext uri="{FF2B5EF4-FFF2-40B4-BE49-F238E27FC236}">
                <a16:creationId xmlns:a16="http://schemas.microsoft.com/office/drawing/2014/main" xmlns="" id="{D912D4D0-446A-4ECB-8948-8F0C2CAA33A8}"/>
              </a:ext>
            </a:extLst>
          </p:cNvPr>
          <p:cNvSpPr>
            <a:spLocks noGrp="1"/>
          </p:cNvSpPr>
          <p:nvPr>
            <p:ph idx="1"/>
          </p:nvPr>
        </p:nvSpPr>
        <p:spPr>
          <a:xfrm>
            <a:off x="152401" y="1953491"/>
            <a:ext cx="11914908" cy="4738253"/>
          </a:xfrm>
        </p:spPr>
        <p:txBody>
          <a:bodyPr/>
          <a:lstStyle/>
          <a:p>
            <a:pPr marL="0" indent="0">
              <a:buNone/>
            </a:pPr>
            <a:r>
              <a:rPr lang="en-US" altLang="en-US" sz="2400" dirty="0">
                <a:solidFill>
                  <a:schemeClr val="hlink"/>
                </a:solidFill>
              </a:rPr>
              <a:t>a</a:t>
            </a:r>
            <a:r>
              <a:rPr lang="en-US" altLang="en-US" sz="2400" dirty="0"/>
              <a:t>. For K = 1, the range is {0, 1}. The station needs to generate a random number with a value of 0 or 1. This means that T</a:t>
            </a:r>
            <a:r>
              <a:rPr lang="en-US" altLang="en-US" sz="2400" baseline="-12000" dirty="0"/>
              <a:t>B</a:t>
            </a:r>
            <a:r>
              <a:rPr lang="en-US" altLang="en-US" sz="2400" dirty="0"/>
              <a:t> is either 0 </a:t>
            </a:r>
            <a:r>
              <a:rPr lang="en-US" altLang="en-US" sz="2400" dirty="0" err="1"/>
              <a:t>ms</a:t>
            </a:r>
            <a:r>
              <a:rPr lang="en-US" altLang="en-US" sz="2400" dirty="0"/>
              <a:t> (0 × 2) or 2 </a:t>
            </a:r>
            <a:r>
              <a:rPr lang="en-US" altLang="en-US" sz="2400" dirty="0" err="1"/>
              <a:t>ms</a:t>
            </a:r>
            <a:r>
              <a:rPr lang="en-US" altLang="en-US" sz="2400" dirty="0"/>
              <a:t> (1 × 2),based on the outcome of the random variable.</a:t>
            </a:r>
          </a:p>
          <a:p>
            <a:pPr marL="0" indent="0" algn="just">
              <a:buNone/>
            </a:pPr>
            <a:r>
              <a:rPr lang="en-US" altLang="en-US" sz="2400" dirty="0">
                <a:solidFill>
                  <a:schemeClr val="hlink"/>
                </a:solidFill>
              </a:rPr>
              <a:t>b.</a:t>
            </a:r>
            <a:r>
              <a:rPr lang="en-US" altLang="en-US" sz="2400" dirty="0"/>
              <a:t> </a:t>
            </a:r>
            <a:r>
              <a:rPr lang="en-US" altLang="en-US" sz="2400" kern="1000" dirty="0"/>
              <a:t>For K = 2, the range is {0, 1, 2, 3}. This means that T</a:t>
            </a:r>
            <a:r>
              <a:rPr lang="en-US" altLang="en-US" sz="2400" kern="1000" baseline="-12000" dirty="0"/>
              <a:t>B</a:t>
            </a:r>
            <a:br>
              <a:rPr lang="en-US" altLang="en-US" sz="2400" kern="1000" baseline="-12000" dirty="0"/>
            </a:br>
            <a:r>
              <a:rPr lang="en-US" altLang="en-US" sz="2400" kern="1000" baseline="-12000" dirty="0"/>
              <a:t>      </a:t>
            </a:r>
            <a:r>
              <a:rPr lang="en-US" altLang="en-US" sz="2400" kern="1000" dirty="0"/>
              <a:t>can be 0, 2, 4, or 6 </a:t>
            </a:r>
            <a:r>
              <a:rPr lang="en-US" altLang="en-US" sz="2400" kern="1000" dirty="0" err="1"/>
              <a:t>ms</a:t>
            </a:r>
            <a:r>
              <a:rPr lang="en-US" altLang="en-US" sz="2400" kern="1000" dirty="0"/>
              <a:t>, based on the outcome of the</a:t>
            </a:r>
            <a:br>
              <a:rPr lang="en-US" altLang="en-US" sz="2400" kern="1000" dirty="0"/>
            </a:br>
            <a:r>
              <a:rPr lang="en-US" altLang="en-US" sz="2400" kern="1000" dirty="0"/>
              <a:t>     random variable.</a:t>
            </a:r>
          </a:p>
          <a:p>
            <a:pPr marL="0" indent="0" algn="just">
              <a:buNone/>
            </a:pPr>
            <a:r>
              <a:rPr lang="en-US" altLang="en-US" sz="2400" kern="1000" dirty="0">
                <a:solidFill>
                  <a:schemeClr val="hlink"/>
                </a:solidFill>
              </a:rPr>
              <a:t>c.</a:t>
            </a:r>
            <a:r>
              <a:rPr lang="en-US" altLang="en-US" sz="2400" kern="1000" dirty="0"/>
              <a:t> For K = 3, the range is {0, 1, 2, 3, 4, 5, 6, 7}. This</a:t>
            </a:r>
            <a:br>
              <a:rPr lang="en-US" altLang="en-US" sz="2400" kern="1000" dirty="0"/>
            </a:br>
            <a:r>
              <a:rPr lang="en-US" altLang="en-US" sz="2400" kern="1000" dirty="0"/>
              <a:t>     means that T</a:t>
            </a:r>
            <a:r>
              <a:rPr lang="en-US" altLang="en-US" sz="2400" kern="1000" baseline="-12000" dirty="0"/>
              <a:t>B</a:t>
            </a:r>
            <a:r>
              <a:rPr lang="en-US" altLang="en-US" sz="2400" kern="1000" dirty="0"/>
              <a:t> can be 0, 2, 4, . . . , 14 </a:t>
            </a:r>
            <a:r>
              <a:rPr lang="en-US" altLang="en-US" sz="2400" kern="1000" dirty="0" err="1"/>
              <a:t>ms</a:t>
            </a:r>
            <a:r>
              <a:rPr lang="en-US" altLang="en-US" sz="2400" kern="1000" dirty="0"/>
              <a:t>, based on the</a:t>
            </a:r>
            <a:br>
              <a:rPr lang="en-US" altLang="en-US" sz="2400" kern="1000" dirty="0"/>
            </a:br>
            <a:r>
              <a:rPr lang="en-US" altLang="en-US" sz="2400" kern="1000" dirty="0"/>
              <a:t>     outcome of the random variable.</a:t>
            </a:r>
          </a:p>
          <a:p>
            <a:pPr marL="0" indent="0" algn="just">
              <a:buNone/>
            </a:pPr>
            <a:r>
              <a:rPr lang="en-US" altLang="en-US" sz="2400" kern="1000" dirty="0">
                <a:solidFill>
                  <a:schemeClr val="hlink"/>
                </a:solidFill>
              </a:rPr>
              <a:t>d.</a:t>
            </a:r>
            <a:r>
              <a:rPr lang="en-US" altLang="en-US" sz="2400" kern="1000" dirty="0"/>
              <a:t> We need to mention that if K &gt; 10, it is normally set to</a:t>
            </a:r>
            <a:br>
              <a:rPr lang="en-US" altLang="en-US" sz="2400" kern="1000" dirty="0"/>
            </a:br>
            <a:r>
              <a:rPr lang="en-US" altLang="en-US" sz="2400" kern="1000" dirty="0"/>
              <a:t>     10.</a:t>
            </a:r>
          </a:p>
          <a:p>
            <a:pPr marL="0" indent="0">
              <a:buNone/>
            </a:pPr>
            <a:endParaRPr lang="en-US" sz="2400" dirty="0"/>
          </a:p>
        </p:txBody>
      </p:sp>
    </p:spTree>
    <p:extLst>
      <p:ext uri="{BB962C8B-B14F-4D97-AF65-F5344CB8AC3E}">
        <p14:creationId xmlns:p14="http://schemas.microsoft.com/office/powerpoint/2010/main" val="2599960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6" name="Text Box 4">
            <a:extLst>
              <a:ext uri="{FF2B5EF4-FFF2-40B4-BE49-F238E27FC236}">
                <a16:creationId xmlns:a16="http://schemas.microsoft.com/office/drawing/2014/main" xmlns="" id="{CC0AB4A1-B766-42EC-9468-5D4042C93E56}"/>
              </a:ext>
            </a:extLst>
          </p:cNvPr>
          <p:cNvSpPr txBox="1">
            <a:spLocks noChangeArrowheads="1"/>
          </p:cNvSpPr>
          <p:nvPr/>
        </p:nvSpPr>
        <p:spPr bwMode="auto">
          <a:xfrm>
            <a:off x="886691" y="284019"/>
            <a:ext cx="50761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t>Vulnerable</a:t>
            </a:r>
            <a:r>
              <a:rPr lang="en-US" altLang="en-US" sz="2000" dirty="0"/>
              <a:t> </a:t>
            </a:r>
            <a:r>
              <a:rPr lang="en-US" altLang="en-US" sz="2000" b="1" dirty="0"/>
              <a:t>time</a:t>
            </a:r>
            <a:r>
              <a:rPr lang="en-US" altLang="en-US" sz="2000" dirty="0"/>
              <a:t> for pure ALOHA protocol</a:t>
            </a:r>
          </a:p>
        </p:txBody>
      </p:sp>
      <p:pic>
        <p:nvPicPr>
          <p:cNvPr id="1088520" name="Picture 8">
            <a:extLst>
              <a:ext uri="{FF2B5EF4-FFF2-40B4-BE49-F238E27FC236}">
                <a16:creationId xmlns:a16="http://schemas.microsoft.com/office/drawing/2014/main" xmlns="" id="{1504076D-1CEF-49F3-933C-E060A3469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418" y="1265528"/>
            <a:ext cx="6992937" cy="449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7567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7" name="Rectangle 9">
            <a:extLst>
              <a:ext uri="{FF2B5EF4-FFF2-40B4-BE49-F238E27FC236}">
                <a16:creationId xmlns:a16="http://schemas.microsoft.com/office/drawing/2014/main" xmlns="" id="{F9440732-8ED6-4729-8E09-E53197130B89}"/>
              </a:ext>
            </a:extLst>
          </p:cNvPr>
          <p:cNvSpPr>
            <a:spLocks noChangeArrowheads="1"/>
          </p:cNvSpPr>
          <p:nvPr/>
        </p:nvSpPr>
        <p:spPr bwMode="auto">
          <a:xfrm>
            <a:off x="609599" y="920355"/>
            <a:ext cx="11333017" cy="7078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000" dirty="0"/>
              <a:t>A pure ALOHA network transmits 200-bit frames on a shared channel of 200 kbps. What is the requirement to make this frame collision-free?</a:t>
            </a:r>
          </a:p>
        </p:txBody>
      </p:sp>
      <p:sp>
        <p:nvSpPr>
          <p:cNvPr id="1164298" name="Text Box 10">
            <a:extLst>
              <a:ext uri="{FF2B5EF4-FFF2-40B4-BE49-F238E27FC236}">
                <a16:creationId xmlns:a16="http://schemas.microsoft.com/office/drawing/2014/main" xmlns="" id="{A5E06DBF-8D30-41A5-BC8C-EFD321E981CC}"/>
              </a:ext>
            </a:extLst>
          </p:cNvPr>
          <p:cNvSpPr txBox="1">
            <a:spLocks noChangeArrowheads="1"/>
          </p:cNvSpPr>
          <p:nvPr/>
        </p:nvSpPr>
        <p:spPr bwMode="auto">
          <a:xfrm>
            <a:off x="457199" y="335580"/>
            <a:ext cx="637309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3200" dirty="0">
                <a:solidFill>
                  <a:schemeClr val="hlink"/>
                </a:solidFill>
              </a:rPr>
              <a:t>Example for vulnerable time</a:t>
            </a:r>
          </a:p>
        </p:txBody>
      </p:sp>
      <p:sp>
        <p:nvSpPr>
          <p:cNvPr id="1164299" name="Rectangle 11">
            <a:extLst>
              <a:ext uri="{FF2B5EF4-FFF2-40B4-BE49-F238E27FC236}">
                <a16:creationId xmlns:a16="http://schemas.microsoft.com/office/drawing/2014/main" xmlns="" id="{A092FA8E-F837-40B1-AEA2-3DE3CB29F203}"/>
              </a:ext>
            </a:extLst>
          </p:cNvPr>
          <p:cNvSpPr>
            <a:spLocks noChangeArrowheads="1"/>
          </p:cNvSpPr>
          <p:nvPr/>
        </p:nvSpPr>
        <p:spPr bwMode="auto">
          <a:xfrm>
            <a:off x="609600" y="1834092"/>
            <a:ext cx="11416144" cy="132343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000" dirty="0">
                <a:solidFill>
                  <a:schemeClr val="hlink"/>
                </a:solidFill>
              </a:rPr>
              <a:t>Solution</a:t>
            </a:r>
          </a:p>
          <a:p>
            <a:pPr algn="just"/>
            <a:r>
              <a:rPr lang="en-US" altLang="en-US" sz="2000" dirty="0"/>
              <a:t>Average frame transmission time </a:t>
            </a:r>
            <a:r>
              <a:rPr lang="en-US" altLang="en-US" sz="2000" dirty="0" err="1"/>
              <a:t>T</a:t>
            </a:r>
            <a:r>
              <a:rPr lang="en-US" altLang="en-US" sz="2000" baseline="-12000" dirty="0" err="1"/>
              <a:t>fr</a:t>
            </a:r>
            <a:r>
              <a:rPr lang="en-US" altLang="en-US" sz="2000" dirty="0"/>
              <a:t> is 200 bits/200 kbps or 1 </a:t>
            </a:r>
            <a:r>
              <a:rPr lang="en-US" altLang="en-US" sz="2000" dirty="0" err="1"/>
              <a:t>ms.</a:t>
            </a:r>
            <a:r>
              <a:rPr lang="en-US" altLang="en-US" sz="2000" dirty="0"/>
              <a:t> The vulnerable time is  2 × 1 </a:t>
            </a:r>
            <a:r>
              <a:rPr lang="en-US" altLang="en-US" sz="2000" dirty="0" err="1"/>
              <a:t>ms</a:t>
            </a:r>
            <a:r>
              <a:rPr lang="en-US" altLang="en-US" sz="2000" dirty="0"/>
              <a:t> = 2 </a:t>
            </a:r>
            <a:r>
              <a:rPr lang="en-US" altLang="en-US" sz="2000" dirty="0" err="1"/>
              <a:t>ms.</a:t>
            </a:r>
            <a:r>
              <a:rPr lang="en-US" altLang="en-US" sz="2000" dirty="0"/>
              <a:t> This means no station should send later than 1 </a:t>
            </a:r>
            <a:r>
              <a:rPr lang="en-US" altLang="en-US" sz="2000" dirty="0" err="1"/>
              <a:t>ms</a:t>
            </a:r>
            <a:r>
              <a:rPr lang="en-US" altLang="en-US" sz="2000" dirty="0"/>
              <a:t> before this station starts transmission and no station should start sending during the one 1-ms period that this station is sending.</a:t>
            </a:r>
          </a:p>
        </p:txBody>
      </p:sp>
      <p:sp>
        <p:nvSpPr>
          <p:cNvPr id="2" name="Rectangle 1">
            <a:extLst>
              <a:ext uri="{FF2B5EF4-FFF2-40B4-BE49-F238E27FC236}">
                <a16:creationId xmlns:a16="http://schemas.microsoft.com/office/drawing/2014/main" xmlns="" id="{54ACF378-D044-4F98-8AB1-ED0E41EC87A1}"/>
              </a:ext>
            </a:extLst>
          </p:cNvPr>
          <p:cNvSpPr/>
          <p:nvPr/>
        </p:nvSpPr>
        <p:spPr bwMode="auto">
          <a:xfrm>
            <a:off x="457199" y="3157531"/>
            <a:ext cx="11485417" cy="3367959"/>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600" b="1" u="none" strike="noStrike" cap="none" normalizeH="0" baseline="-10000" dirty="0">
                <a:ln>
                  <a:noFill/>
                </a:ln>
                <a:solidFill>
                  <a:schemeClr val="tx1"/>
                </a:solidFill>
                <a:latin typeface="Times New Roman" panose="02020603050405020304" pitchFamily="18" charset="0"/>
              </a:rPr>
              <a:t>Throughput</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3200" u="none" strike="noStrike" cap="none" normalizeH="0" baseline="-10000" dirty="0">
                <a:ln>
                  <a:noFill/>
                </a:ln>
                <a:solidFill>
                  <a:schemeClr val="tx1"/>
                </a:solidFill>
                <a:latin typeface="Times New Roman" panose="02020603050405020304" pitchFamily="18" charset="0"/>
              </a:rPr>
              <a:t>Let G be the average number of frames generated by the system during one frame transmission time.</a:t>
            </a:r>
          </a:p>
          <a:p>
            <a:pPr marL="457200" indent="-457200" eaLnBrk="0" fontAlgn="base" hangingPunct="0">
              <a:spcBef>
                <a:spcPct val="0"/>
              </a:spcBef>
              <a:spcAft>
                <a:spcPct val="0"/>
              </a:spcAft>
              <a:buFont typeface="Arial" panose="020B0604020202020204" pitchFamily="34" charset="0"/>
              <a:buChar char="•"/>
            </a:pPr>
            <a:r>
              <a:rPr lang="en-US" sz="3200" baseline="-10000" dirty="0">
                <a:latin typeface="Times New Roman" panose="02020603050405020304" pitchFamily="18" charset="0"/>
              </a:rPr>
              <a:t>The average number of successful transmission for pure ALOHA is </a:t>
            </a:r>
            <a:r>
              <a:rPr lang="en-US" altLang="en-US" sz="2800" dirty="0">
                <a:solidFill>
                  <a:schemeClr val="hlink"/>
                </a:solidFill>
                <a:latin typeface="Arial" panose="020B0604020202020204" pitchFamily="34" charset="0"/>
              </a:rPr>
              <a:t>S = G × e </a:t>
            </a:r>
            <a:r>
              <a:rPr lang="en-US" altLang="en-US" sz="2800" baseline="30000" dirty="0">
                <a:solidFill>
                  <a:schemeClr val="hlink"/>
                </a:solidFill>
                <a:latin typeface="Arial" panose="020B0604020202020204" pitchFamily="34" charset="0"/>
              </a:rPr>
              <a:t>−2G</a:t>
            </a:r>
            <a:endParaRPr lang="en-US" altLang="en-US" sz="3200" baseline="30000" dirty="0">
              <a:solidFill>
                <a:schemeClr val="hlink"/>
              </a:solidFill>
              <a:latin typeface="Arial" panose="020B0604020202020204" pitchFamily="34" charset="0"/>
            </a:endParaRPr>
          </a:p>
          <a:p>
            <a:pPr marL="457200" indent="-457200" eaLnBrk="0" fontAlgn="base" hangingPunct="0">
              <a:spcBef>
                <a:spcPct val="0"/>
              </a:spcBef>
              <a:spcAft>
                <a:spcPct val="0"/>
              </a:spcAft>
              <a:buFont typeface="Arial" panose="020B0604020202020204" pitchFamily="34" charset="0"/>
              <a:buChar char="•"/>
            </a:pPr>
            <a:endParaRPr lang="en-US" altLang="en-US" sz="3200" baseline="30000" dirty="0">
              <a:latin typeface="Arial" panose="020B0604020202020204" pitchFamily="34" charset="0"/>
            </a:endParaRPr>
          </a:p>
          <a:p>
            <a:pPr marL="457200" indent="-457200" eaLnBrk="0" fontAlgn="base" hangingPunct="0">
              <a:spcBef>
                <a:spcPct val="0"/>
              </a:spcBef>
              <a:spcAft>
                <a:spcPct val="0"/>
              </a:spcAft>
              <a:buFont typeface="Arial" panose="020B0604020202020204" pitchFamily="34" charset="0"/>
              <a:buChar char="•"/>
            </a:pPr>
            <a:r>
              <a:rPr lang="en-US" altLang="en-US" sz="3200" baseline="30000" dirty="0">
                <a:latin typeface="Arial" panose="020B0604020202020204" pitchFamily="34" charset="0"/>
              </a:rPr>
              <a:t>The maximum throughput </a:t>
            </a:r>
            <a:r>
              <a:rPr lang="en-US" altLang="en-US" sz="2800" dirty="0" err="1">
                <a:solidFill>
                  <a:schemeClr val="hlink"/>
                </a:solidFill>
                <a:latin typeface="Arial" panose="020B0604020202020204" pitchFamily="34" charset="0"/>
              </a:rPr>
              <a:t>S</a:t>
            </a:r>
            <a:r>
              <a:rPr lang="en-US" altLang="en-US" sz="2800" baseline="-18000" dirty="0" err="1">
                <a:solidFill>
                  <a:schemeClr val="hlink"/>
                </a:solidFill>
                <a:latin typeface="Arial" panose="020B0604020202020204" pitchFamily="34" charset="0"/>
              </a:rPr>
              <a:t>max</a:t>
            </a:r>
            <a:r>
              <a:rPr lang="en-US" altLang="en-US" sz="2800" dirty="0">
                <a:solidFill>
                  <a:schemeClr val="hlink"/>
                </a:solidFill>
                <a:latin typeface="Arial" panose="020B0604020202020204" pitchFamily="34" charset="0"/>
              </a:rPr>
              <a:t> = 0.184 </a:t>
            </a:r>
            <a:r>
              <a:rPr lang="en-US" altLang="en-US" sz="2800" dirty="0">
                <a:latin typeface="Arial" panose="020B0604020202020204" pitchFamily="34" charset="0"/>
              </a:rPr>
              <a:t>when G= (1/2).</a:t>
            </a:r>
            <a:r>
              <a:rPr lang="en-US" altLang="en-US" sz="3200" baseline="30000" dirty="0">
                <a:latin typeface="Arial" panose="020B0604020202020204" pitchFamily="34" charset="0"/>
              </a:rPr>
              <a:t> </a:t>
            </a:r>
          </a:p>
          <a:p>
            <a:pPr marL="457200" indent="-457200" eaLnBrk="0" fontAlgn="base" hangingPunct="0">
              <a:spcBef>
                <a:spcPct val="0"/>
              </a:spcBef>
              <a:spcAft>
                <a:spcPct val="0"/>
              </a:spcAft>
              <a:buFont typeface="Arial" panose="020B0604020202020204" pitchFamily="34" charset="0"/>
              <a:buChar char="•"/>
            </a:pPr>
            <a:endParaRPr lang="en-US" altLang="en-US" sz="3200" baseline="30000" dirty="0">
              <a:latin typeface="Arial" panose="020B0604020202020204" pitchFamily="34" charset="0"/>
            </a:endParaRPr>
          </a:p>
          <a:p>
            <a:pPr marL="457200" indent="-457200" eaLnBrk="0" fontAlgn="base" hangingPunct="0">
              <a:spcBef>
                <a:spcPct val="0"/>
              </a:spcBef>
              <a:spcAft>
                <a:spcPct val="0"/>
              </a:spcAft>
              <a:buFont typeface="Arial" panose="020B0604020202020204" pitchFamily="34" charset="0"/>
              <a:buChar char="•"/>
            </a:pPr>
            <a:r>
              <a:rPr lang="en-US" altLang="en-US" sz="3200" baseline="30000" dirty="0">
                <a:latin typeface="Arial" panose="020B0604020202020204" pitchFamily="34" charset="0"/>
              </a:rPr>
              <a:t>If one half a frame is generated during one frame transmission time, then 18.4% of these frames reach their destination successfully.</a:t>
            </a:r>
            <a:endParaRPr lang="en-US" altLang="en-US" sz="2800" baseline="30000" dirty="0">
              <a:latin typeface="Arial" panose="020B0604020202020204" pitchFamily="34" charset="0"/>
            </a:endParaRPr>
          </a:p>
          <a:p>
            <a:pPr marL="457200" indent="-457200" eaLnBrk="0" fontAlgn="base" hangingPunct="0">
              <a:spcBef>
                <a:spcPct val="0"/>
              </a:spcBef>
              <a:spcAft>
                <a:spcPct val="0"/>
              </a:spcAft>
              <a:buFont typeface="Arial" panose="020B0604020202020204" pitchFamily="34" charset="0"/>
              <a:buChar char="•"/>
            </a:pPr>
            <a:endParaRPr kumimoji="0" lang="en-US" sz="3200" u="none" strike="noStrike" cap="none" normalizeH="0" baseline="-10000" dirty="0">
              <a:ln>
                <a:noFill/>
              </a:ln>
              <a:latin typeface="Times New Roman" panose="02020603050405020304" pitchFamily="18" charset="0"/>
            </a:endParaRP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sz="3200" u="none" strike="noStrike" cap="none" normalizeH="0" baseline="-10000" dirty="0">
              <a:ln>
                <a:noFill/>
              </a:ln>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534635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45" name="Rectangle 9">
            <a:extLst>
              <a:ext uri="{FF2B5EF4-FFF2-40B4-BE49-F238E27FC236}">
                <a16:creationId xmlns:a16="http://schemas.microsoft.com/office/drawing/2014/main" xmlns="" id="{C3811717-6E2F-497D-B120-7C3D60F87DF0}"/>
              </a:ext>
            </a:extLst>
          </p:cNvPr>
          <p:cNvSpPr>
            <a:spLocks noChangeArrowheads="1"/>
          </p:cNvSpPr>
          <p:nvPr/>
        </p:nvSpPr>
        <p:spPr bwMode="auto">
          <a:xfrm>
            <a:off x="387927" y="838201"/>
            <a:ext cx="11319164" cy="10156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000" dirty="0"/>
              <a:t>A pure ALOHA network transmits 200-bit frames on a shared channel of 200 kbps. What is the throughput if the system (all stations together) produces</a:t>
            </a:r>
          </a:p>
          <a:p>
            <a:pPr algn="just"/>
            <a:r>
              <a:rPr lang="en-US" altLang="en-US" sz="2000" dirty="0">
                <a:solidFill>
                  <a:schemeClr val="hlink"/>
                </a:solidFill>
              </a:rPr>
              <a:t>a.</a:t>
            </a:r>
            <a:r>
              <a:rPr lang="en-US" altLang="en-US" sz="2000" dirty="0"/>
              <a:t> 1000 frames per second    </a:t>
            </a:r>
            <a:r>
              <a:rPr lang="en-US" altLang="en-US" sz="2000" dirty="0">
                <a:solidFill>
                  <a:schemeClr val="hlink"/>
                </a:solidFill>
              </a:rPr>
              <a:t>b.</a:t>
            </a:r>
            <a:r>
              <a:rPr lang="en-US" altLang="en-US" sz="2000" dirty="0"/>
              <a:t> 500 frames per second   </a:t>
            </a:r>
            <a:r>
              <a:rPr lang="en-US" altLang="en-US" sz="2000" dirty="0">
                <a:solidFill>
                  <a:schemeClr val="hlink"/>
                </a:solidFill>
              </a:rPr>
              <a:t>c.</a:t>
            </a:r>
            <a:r>
              <a:rPr lang="en-US" altLang="en-US" sz="2000" dirty="0"/>
              <a:t> 250 frames per second.</a:t>
            </a:r>
          </a:p>
        </p:txBody>
      </p:sp>
      <p:sp>
        <p:nvSpPr>
          <p:cNvPr id="1166346" name="Text Box 10">
            <a:extLst>
              <a:ext uri="{FF2B5EF4-FFF2-40B4-BE49-F238E27FC236}">
                <a16:creationId xmlns:a16="http://schemas.microsoft.com/office/drawing/2014/main" xmlns="" id="{51597C1F-C797-428F-8FAC-FFA158C3C68A}"/>
              </a:ext>
            </a:extLst>
          </p:cNvPr>
          <p:cNvSpPr txBox="1">
            <a:spLocks noChangeArrowheads="1"/>
          </p:cNvSpPr>
          <p:nvPr/>
        </p:nvSpPr>
        <p:spPr bwMode="auto">
          <a:xfrm>
            <a:off x="387927" y="110836"/>
            <a:ext cx="45209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3200" dirty="0">
                <a:solidFill>
                  <a:schemeClr val="hlink"/>
                </a:solidFill>
              </a:rPr>
              <a:t>Example for throughput</a:t>
            </a:r>
          </a:p>
        </p:txBody>
      </p:sp>
      <p:sp>
        <p:nvSpPr>
          <p:cNvPr id="1166347" name="Rectangle 11">
            <a:extLst>
              <a:ext uri="{FF2B5EF4-FFF2-40B4-BE49-F238E27FC236}">
                <a16:creationId xmlns:a16="http://schemas.microsoft.com/office/drawing/2014/main" xmlns="" id="{9B35097B-42F3-4230-AEBD-16FDDDC40FA9}"/>
              </a:ext>
            </a:extLst>
          </p:cNvPr>
          <p:cNvSpPr>
            <a:spLocks noChangeArrowheads="1"/>
          </p:cNvSpPr>
          <p:nvPr/>
        </p:nvSpPr>
        <p:spPr bwMode="auto">
          <a:xfrm>
            <a:off x="207818" y="1904121"/>
            <a:ext cx="11720945" cy="41549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000" dirty="0">
                <a:solidFill>
                  <a:schemeClr val="hlink"/>
                </a:solidFill>
              </a:rPr>
              <a:t>Solution</a:t>
            </a:r>
          </a:p>
          <a:p>
            <a:pPr algn="just"/>
            <a:r>
              <a:rPr lang="en-US" altLang="en-US" sz="2000" dirty="0"/>
              <a:t>The frame transmission time is 200/200 kbps or 1 </a:t>
            </a:r>
            <a:r>
              <a:rPr lang="en-US" altLang="en-US" sz="2000" dirty="0" err="1"/>
              <a:t>ms.</a:t>
            </a:r>
            <a:endParaRPr lang="en-US" altLang="en-US" sz="2000" dirty="0"/>
          </a:p>
          <a:p>
            <a:pPr marL="342900" indent="-342900" algn="just">
              <a:buFont typeface="+mj-lt"/>
              <a:buAutoNum type="alphaLcParenR"/>
            </a:pPr>
            <a:r>
              <a:rPr lang="en-US" altLang="en-US" sz="2000" dirty="0"/>
              <a:t>If the system creates 1000 frames per second, the load is 1. in this case S=G × e</a:t>
            </a:r>
            <a:r>
              <a:rPr lang="en-US" altLang="en-US" sz="2000" baseline="30000" dirty="0"/>
              <a:t>−2 G</a:t>
            </a:r>
            <a:r>
              <a:rPr lang="en-US" altLang="en-US" sz="2000" dirty="0"/>
              <a:t> or S=0.135(13.5%). This means that the throughput is 1000 X 0.135=135 frames. Only 135 frames out of 1000 will probably survive.</a:t>
            </a:r>
          </a:p>
          <a:p>
            <a:pPr marL="342900" indent="-342900" algn="just">
              <a:buFont typeface="+mj-lt"/>
              <a:buAutoNum type="alphaLcParenR"/>
            </a:pPr>
            <a:endParaRPr lang="en-US" altLang="en-US" sz="2400" dirty="0"/>
          </a:p>
          <a:p>
            <a:pPr marL="342900" indent="-342900" algn="just">
              <a:buFont typeface="+mj-lt"/>
              <a:buAutoNum type="alphaLcParenR"/>
            </a:pPr>
            <a:r>
              <a:rPr lang="en-US" altLang="en-US" sz="2000" dirty="0"/>
              <a:t>If the system creates 500 frames per second, the load is 1/2. in this case S=G × e</a:t>
            </a:r>
            <a:r>
              <a:rPr lang="en-US" altLang="en-US" sz="2000" baseline="30000" dirty="0"/>
              <a:t>−2 G</a:t>
            </a:r>
            <a:r>
              <a:rPr lang="en-US" altLang="en-US" sz="2000" dirty="0"/>
              <a:t> or S=0.184(18.4%). This means that the throughput is 500 X 0.184=92 frames. Only 92 frames out of 500 will probably survive.</a:t>
            </a:r>
          </a:p>
          <a:p>
            <a:pPr marL="342900" indent="-342900" algn="just">
              <a:buFont typeface="+mj-lt"/>
              <a:buAutoNum type="alphaLcParenR"/>
            </a:pPr>
            <a:endParaRPr lang="en-US" altLang="en-US" sz="2000" dirty="0"/>
          </a:p>
          <a:p>
            <a:pPr marL="342900" indent="-342900" algn="just">
              <a:buFont typeface="+mj-lt"/>
              <a:buAutoNum type="alphaLcParenR"/>
            </a:pPr>
            <a:r>
              <a:rPr lang="en-US" altLang="en-US" sz="2000" dirty="0"/>
              <a:t>If the system creates 250 frames per second, the load is 1/4. in this case S=G × e</a:t>
            </a:r>
            <a:r>
              <a:rPr lang="en-US" altLang="en-US" sz="2000" baseline="30000" dirty="0"/>
              <a:t>−2 G</a:t>
            </a:r>
            <a:r>
              <a:rPr lang="en-US" altLang="en-US" sz="2000" dirty="0"/>
              <a:t> or S=0.152(15.2%). This means that the throughput is 250 X 0.152=38 frames. Only 38 frames out of 250 will probably survive.</a:t>
            </a:r>
          </a:p>
        </p:txBody>
      </p:sp>
    </p:spTree>
    <p:extLst>
      <p:ext uri="{BB962C8B-B14F-4D97-AF65-F5344CB8AC3E}">
        <p14:creationId xmlns:p14="http://schemas.microsoft.com/office/powerpoint/2010/main" val="3901114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00F3B0E-B51A-4FDB-B87D-906414BC3059}"/>
              </a:ext>
            </a:extLst>
          </p:cNvPr>
          <p:cNvSpPr>
            <a:spLocks noGrp="1"/>
          </p:cNvSpPr>
          <p:nvPr>
            <p:ph type="title"/>
          </p:nvPr>
        </p:nvSpPr>
        <p:spPr>
          <a:xfrm>
            <a:off x="838200" y="365127"/>
            <a:ext cx="10515600" cy="660110"/>
          </a:xfrm>
        </p:spPr>
        <p:txBody>
          <a:bodyPr/>
          <a:lstStyle/>
          <a:p>
            <a:r>
              <a:rPr lang="en-US" sz="3600" dirty="0">
                <a:solidFill>
                  <a:schemeClr val="tx1"/>
                </a:solidFill>
              </a:rPr>
              <a:t>Slotted ALOHA</a:t>
            </a:r>
            <a:endParaRPr lang="en-US" dirty="0">
              <a:solidFill>
                <a:schemeClr val="tx1"/>
              </a:solidFill>
            </a:endParaRPr>
          </a:p>
        </p:txBody>
      </p:sp>
      <p:sp>
        <p:nvSpPr>
          <p:cNvPr id="4" name="Content Placeholder 3">
            <a:extLst>
              <a:ext uri="{FF2B5EF4-FFF2-40B4-BE49-F238E27FC236}">
                <a16:creationId xmlns:a16="http://schemas.microsoft.com/office/drawing/2014/main" xmlns="" id="{1C1DB8A7-5E76-43EC-8C26-04F72905C949}"/>
              </a:ext>
            </a:extLst>
          </p:cNvPr>
          <p:cNvSpPr>
            <a:spLocks noGrp="1"/>
          </p:cNvSpPr>
          <p:nvPr>
            <p:ph idx="1"/>
          </p:nvPr>
        </p:nvSpPr>
        <p:spPr>
          <a:xfrm>
            <a:off x="221673" y="1163782"/>
            <a:ext cx="11443854" cy="5013181"/>
          </a:xfrm>
        </p:spPr>
        <p:txBody>
          <a:bodyPr/>
          <a:lstStyle/>
          <a:p>
            <a:pPr>
              <a:buFont typeface="Arial" panose="020B0604020202020204" pitchFamily="34" charset="0"/>
              <a:buChar char="•"/>
            </a:pPr>
            <a:r>
              <a:rPr lang="en-US" sz="2800" dirty="0"/>
              <a:t>In slotted ALOHA, we divide the time into slots of </a:t>
            </a:r>
            <a:r>
              <a:rPr lang="en-US" altLang="en-US" sz="2800" dirty="0" err="1"/>
              <a:t>T</a:t>
            </a:r>
            <a:r>
              <a:rPr lang="en-US" altLang="en-US" sz="2800" baseline="-12000" dirty="0" err="1"/>
              <a:t>fr</a:t>
            </a:r>
            <a:r>
              <a:rPr lang="en-US" altLang="en-US" sz="2800" dirty="0"/>
              <a:t> and force the station to send only at the beginning of the time slot.</a:t>
            </a:r>
          </a:p>
          <a:p>
            <a:pPr>
              <a:buFont typeface="Arial" panose="020B0604020202020204" pitchFamily="34" charset="0"/>
              <a:buChar char="•"/>
            </a:pPr>
            <a:r>
              <a:rPr lang="en-US" sz="2800" dirty="0"/>
              <a:t>If a station misses the moment, it must wait until the beginning of the next time slot.</a:t>
            </a:r>
          </a:p>
          <a:p>
            <a:pPr>
              <a:buFont typeface="Arial" panose="020B0604020202020204" pitchFamily="34" charset="0"/>
              <a:buChar char="•"/>
            </a:pPr>
            <a:r>
              <a:rPr lang="en-US" sz="2800" dirty="0"/>
              <a:t>The station which started at the beginning of this slot has already finished sending its frame.</a:t>
            </a:r>
          </a:p>
          <a:p>
            <a:pPr marL="0" indent="0">
              <a:buNone/>
            </a:pPr>
            <a:r>
              <a:rPr lang="en-US" sz="2800" dirty="0"/>
              <a:t>Collision</a:t>
            </a:r>
          </a:p>
          <a:p>
            <a:pPr>
              <a:buFont typeface="Arial" panose="020B0604020202020204" pitchFamily="34" charset="0"/>
              <a:buChar char="•"/>
            </a:pPr>
            <a:r>
              <a:rPr lang="en-US" sz="2800" dirty="0"/>
              <a:t>If two stations try to send at the beginning of the same time slot.</a:t>
            </a:r>
          </a:p>
          <a:p>
            <a:pPr>
              <a:buFont typeface="Arial" panose="020B0604020202020204" pitchFamily="34" charset="0"/>
              <a:buChar char="•"/>
            </a:pPr>
            <a:r>
              <a:rPr lang="en-US" sz="2800" dirty="0"/>
              <a:t>However the vulnerable time is now reduced to one-half, equal to </a:t>
            </a:r>
            <a:r>
              <a:rPr lang="en-US" altLang="en-US" sz="2800" dirty="0"/>
              <a:t>T</a:t>
            </a:r>
            <a:r>
              <a:rPr lang="en-US" altLang="en-US" sz="2800" baseline="-12000" dirty="0"/>
              <a:t>fr.</a:t>
            </a:r>
          </a:p>
          <a:p>
            <a:pPr marL="0" indent="0">
              <a:buNone/>
            </a:pPr>
            <a:r>
              <a:rPr lang="en-US" sz="2800" dirty="0"/>
              <a:t>		Slotted ALOHA vulnerable time = </a:t>
            </a:r>
            <a:r>
              <a:rPr lang="en-US" altLang="en-US" sz="2800" dirty="0" err="1"/>
              <a:t>T</a:t>
            </a:r>
            <a:r>
              <a:rPr lang="en-US" altLang="en-US" sz="2800" baseline="-12000" dirty="0" err="1"/>
              <a:t>fr</a:t>
            </a:r>
            <a:endParaRPr lang="en-US" sz="2800" dirty="0"/>
          </a:p>
        </p:txBody>
      </p:sp>
    </p:spTree>
    <p:extLst>
      <p:ext uri="{BB962C8B-B14F-4D97-AF65-F5344CB8AC3E}">
        <p14:creationId xmlns:p14="http://schemas.microsoft.com/office/powerpoint/2010/main" val="1892305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564" name="Text Box 4">
            <a:extLst>
              <a:ext uri="{FF2B5EF4-FFF2-40B4-BE49-F238E27FC236}">
                <a16:creationId xmlns:a16="http://schemas.microsoft.com/office/drawing/2014/main" xmlns="" id="{95E43D95-7D05-4584-8C6D-B6E85FCE6166}"/>
              </a:ext>
            </a:extLst>
          </p:cNvPr>
          <p:cNvSpPr txBox="1">
            <a:spLocks noChangeArrowheads="1"/>
          </p:cNvSpPr>
          <p:nvPr/>
        </p:nvSpPr>
        <p:spPr bwMode="auto">
          <a:xfrm>
            <a:off x="1828801" y="381001"/>
            <a:ext cx="45570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rPr>
              <a:t>  </a:t>
            </a:r>
            <a:r>
              <a:rPr lang="en-US" altLang="en-US" sz="2000" dirty="0"/>
              <a:t>Frames in a slotted ALOHA network</a:t>
            </a:r>
          </a:p>
        </p:txBody>
      </p:sp>
      <p:pic>
        <p:nvPicPr>
          <p:cNvPr id="1090567" name="Picture 7">
            <a:extLst>
              <a:ext uri="{FF2B5EF4-FFF2-40B4-BE49-F238E27FC236}">
                <a16:creationId xmlns:a16="http://schemas.microsoft.com/office/drawing/2014/main" xmlns="" id="{DCF4F402-9B79-440E-A9A7-4531375D0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938" y="1433514"/>
            <a:ext cx="8501062" cy="397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8296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B8160A5-B646-416B-9EB1-7771977709CC}"/>
              </a:ext>
            </a:extLst>
          </p:cNvPr>
          <p:cNvSpPr>
            <a:spLocks noGrp="1"/>
          </p:cNvSpPr>
          <p:nvPr>
            <p:ph type="title"/>
          </p:nvPr>
        </p:nvSpPr>
        <p:spPr>
          <a:xfrm>
            <a:off x="838200" y="365127"/>
            <a:ext cx="10515600" cy="590838"/>
          </a:xfrm>
        </p:spPr>
        <p:txBody>
          <a:bodyPr/>
          <a:lstStyle/>
          <a:p>
            <a:r>
              <a:rPr lang="en-US" sz="2400" dirty="0">
                <a:solidFill>
                  <a:schemeClr val="tx1"/>
                </a:solidFill>
              </a:rPr>
              <a:t>Throughput</a:t>
            </a:r>
          </a:p>
        </p:txBody>
      </p:sp>
      <p:sp>
        <p:nvSpPr>
          <p:cNvPr id="4" name="Content Placeholder 3">
            <a:extLst>
              <a:ext uri="{FF2B5EF4-FFF2-40B4-BE49-F238E27FC236}">
                <a16:creationId xmlns:a16="http://schemas.microsoft.com/office/drawing/2014/main" xmlns="" id="{19A4B78F-2072-4174-AE1D-7AAEB89DE9E3}"/>
              </a:ext>
            </a:extLst>
          </p:cNvPr>
          <p:cNvSpPr>
            <a:spLocks noGrp="1"/>
          </p:cNvSpPr>
          <p:nvPr>
            <p:ph idx="1"/>
          </p:nvPr>
        </p:nvSpPr>
        <p:spPr>
          <a:xfrm>
            <a:off x="838200" y="955965"/>
            <a:ext cx="10515600" cy="5220998"/>
          </a:xfrm>
        </p:spPr>
        <p:txBody>
          <a:bodyPr/>
          <a:lstStyle/>
          <a:p>
            <a:r>
              <a:rPr lang="en-US" sz="2400" dirty="0"/>
              <a:t>The throughput for slotted ALOHA is S = G × e−G .</a:t>
            </a:r>
          </a:p>
          <a:p>
            <a:r>
              <a:rPr lang="en-US" sz="2400" dirty="0"/>
              <a:t>The maximum throughput </a:t>
            </a:r>
            <a:r>
              <a:rPr lang="en-US" sz="2400" dirty="0" err="1"/>
              <a:t>Smax</a:t>
            </a:r>
            <a:r>
              <a:rPr lang="en-US" sz="2400" dirty="0"/>
              <a:t> = 0.368 when G = 1</a:t>
            </a:r>
            <a:r>
              <a:rPr lang="en-US" dirty="0"/>
              <a:t>.</a:t>
            </a:r>
          </a:p>
          <a:p>
            <a:pPr marL="0" indent="0">
              <a:buNone/>
            </a:pPr>
            <a:endParaRPr lang="en-US" dirty="0"/>
          </a:p>
        </p:txBody>
      </p:sp>
      <p:sp>
        <p:nvSpPr>
          <p:cNvPr id="8" name="Rectangle 7">
            <a:extLst>
              <a:ext uri="{FF2B5EF4-FFF2-40B4-BE49-F238E27FC236}">
                <a16:creationId xmlns:a16="http://schemas.microsoft.com/office/drawing/2014/main" xmlns="" id="{571AF00A-B680-4FAE-9114-89A8CBD649F1}"/>
              </a:ext>
            </a:extLst>
          </p:cNvPr>
          <p:cNvSpPr/>
          <p:nvPr/>
        </p:nvSpPr>
        <p:spPr>
          <a:xfrm>
            <a:off x="905155" y="2016566"/>
            <a:ext cx="5190845" cy="369332"/>
          </a:xfrm>
          <a:prstGeom prst="rect">
            <a:avLst/>
          </a:prstGeom>
        </p:spPr>
        <p:txBody>
          <a:bodyPr wrap="none">
            <a:spAutoFit/>
          </a:bodyPr>
          <a:lstStyle/>
          <a:p>
            <a:r>
              <a:rPr lang="en-US" altLang="en-US" b="1" dirty="0"/>
              <a:t>Vulnerable time for slotted ALOHA protocol</a:t>
            </a:r>
            <a:endParaRPr lang="en-US" b="1" dirty="0"/>
          </a:p>
        </p:txBody>
      </p:sp>
      <p:pic>
        <p:nvPicPr>
          <p:cNvPr id="9" name="Picture 8">
            <a:extLst>
              <a:ext uri="{FF2B5EF4-FFF2-40B4-BE49-F238E27FC236}">
                <a16:creationId xmlns:a16="http://schemas.microsoft.com/office/drawing/2014/main" xmlns="" id="{451EE3AC-0822-4034-A174-952D160C693A}"/>
              </a:ext>
            </a:extLst>
          </p:cNvPr>
          <p:cNvPicPr>
            <a:picLocks noChangeAspect="1"/>
          </p:cNvPicPr>
          <p:nvPr/>
        </p:nvPicPr>
        <p:blipFill>
          <a:blip r:embed="rId2"/>
          <a:stretch>
            <a:fillRect/>
          </a:stretch>
        </p:blipFill>
        <p:spPr>
          <a:xfrm>
            <a:off x="2025512" y="2498982"/>
            <a:ext cx="7638950" cy="4359018"/>
          </a:xfrm>
          <a:prstGeom prst="rect">
            <a:avLst/>
          </a:prstGeom>
        </p:spPr>
      </p:pic>
    </p:spTree>
    <p:extLst>
      <p:ext uri="{BB962C8B-B14F-4D97-AF65-F5344CB8AC3E}">
        <p14:creationId xmlns:p14="http://schemas.microsoft.com/office/powerpoint/2010/main" val="852514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F804A7-60C2-4FBF-8F4C-219AE1C134BE}"/>
              </a:ext>
            </a:extLst>
          </p:cNvPr>
          <p:cNvSpPr>
            <a:spLocks noGrp="1"/>
          </p:cNvSpPr>
          <p:nvPr>
            <p:ph type="title"/>
          </p:nvPr>
        </p:nvSpPr>
        <p:spPr>
          <a:xfrm>
            <a:off x="838200" y="157309"/>
            <a:ext cx="10515600" cy="646256"/>
          </a:xfrm>
        </p:spPr>
        <p:txBody>
          <a:bodyPr>
            <a:normAutofit/>
          </a:bodyPr>
          <a:lstStyle/>
          <a:p>
            <a:r>
              <a:rPr lang="en-US" altLang="en-US" sz="2800" b="1" i="1" dirty="0">
                <a:solidFill>
                  <a:srgbClr val="000000"/>
                </a:solidFill>
                <a:latin typeface="Times New Roman" panose="02020603050405020304" pitchFamily="18" charset="0"/>
              </a:rPr>
              <a:t>Data link layer divided into two functionality-oriented sublayers</a:t>
            </a:r>
            <a:endParaRPr lang="en-US" sz="2800" dirty="0"/>
          </a:p>
        </p:txBody>
      </p:sp>
      <p:sp>
        <p:nvSpPr>
          <p:cNvPr id="3" name="Content Placeholder 2">
            <a:extLst>
              <a:ext uri="{FF2B5EF4-FFF2-40B4-BE49-F238E27FC236}">
                <a16:creationId xmlns:a16="http://schemas.microsoft.com/office/drawing/2014/main" xmlns="" id="{DF5EB6A1-C95A-4163-89FE-FD61F72696B1}"/>
              </a:ext>
            </a:extLst>
          </p:cNvPr>
          <p:cNvSpPr>
            <a:spLocks noGrp="1"/>
          </p:cNvSpPr>
          <p:nvPr>
            <p:ph idx="1"/>
          </p:nvPr>
        </p:nvSpPr>
        <p:spPr>
          <a:xfrm>
            <a:off x="838200" y="803565"/>
            <a:ext cx="10515600" cy="5373398"/>
          </a:xfrm>
        </p:spPr>
        <p:txBody>
          <a:bodyPr/>
          <a:lstStyle/>
          <a:p>
            <a:r>
              <a:rPr lang="en-US" dirty="0"/>
              <a:t>The upper sublayer is responsible for </a:t>
            </a:r>
            <a:r>
              <a:rPr lang="en-US" b="1" dirty="0"/>
              <a:t>flow and error control</a:t>
            </a:r>
            <a:r>
              <a:rPr lang="en-US" dirty="0"/>
              <a:t> is called Logical Link Control(</a:t>
            </a:r>
            <a:r>
              <a:rPr lang="en-US" b="1" dirty="0">
                <a:solidFill>
                  <a:srgbClr val="FF0000"/>
                </a:solidFill>
              </a:rPr>
              <a:t>LLC</a:t>
            </a:r>
            <a:r>
              <a:rPr lang="en-US" dirty="0"/>
              <a:t>) layer.</a:t>
            </a:r>
          </a:p>
          <a:p>
            <a:r>
              <a:rPr lang="en-US" dirty="0"/>
              <a:t>The lower sublayer is responsible for </a:t>
            </a:r>
            <a:r>
              <a:rPr lang="en-US" b="1" dirty="0"/>
              <a:t>multiple access resolution </a:t>
            </a:r>
            <a:r>
              <a:rPr lang="en-US" dirty="0"/>
              <a:t>is called the media access control (</a:t>
            </a:r>
            <a:r>
              <a:rPr lang="en-US" b="1" dirty="0">
                <a:solidFill>
                  <a:srgbClr val="FF0000"/>
                </a:solidFill>
              </a:rPr>
              <a:t>MAC</a:t>
            </a:r>
            <a:r>
              <a:rPr lang="en-US" dirty="0"/>
              <a:t>) layer.</a:t>
            </a:r>
          </a:p>
          <a:p>
            <a:r>
              <a:rPr lang="en-US" dirty="0"/>
              <a:t>When nodes or stations are connected and use a common link called a multipoint or broadcast link, we need a multiple access protocol to coordinate access to the link.</a:t>
            </a:r>
          </a:p>
          <a:p>
            <a:r>
              <a:rPr lang="en-US" dirty="0" err="1"/>
              <a:t>Eg</a:t>
            </a:r>
            <a:r>
              <a:rPr lang="en-US" dirty="0"/>
              <a:t>: assembly.</a:t>
            </a:r>
          </a:p>
          <a:p>
            <a:endParaRPr lang="en-US" dirty="0"/>
          </a:p>
          <a:p>
            <a:endParaRPr lang="en-US" dirty="0"/>
          </a:p>
        </p:txBody>
      </p:sp>
      <p:pic>
        <p:nvPicPr>
          <p:cNvPr id="7" name="Picture 7">
            <a:extLst>
              <a:ext uri="{FF2B5EF4-FFF2-40B4-BE49-F238E27FC236}">
                <a16:creationId xmlns:a16="http://schemas.microsoft.com/office/drawing/2014/main" xmlns="" id="{4DB1613C-4DB0-489C-BAB6-C017BD861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362" y="3977986"/>
            <a:ext cx="5375275"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928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33" name="Rectangle 9">
            <a:extLst>
              <a:ext uri="{FF2B5EF4-FFF2-40B4-BE49-F238E27FC236}">
                <a16:creationId xmlns:a16="http://schemas.microsoft.com/office/drawing/2014/main" xmlns="" id="{6FEF5FC0-2549-4A13-B391-9CD92D10AF29}"/>
              </a:ext>
            </a:extLst>
          </p:cNvPr>
          <p:cNvSpPr>
            <a:spLocks noChangeArrowheads="1"/>
          </p:cNvSpPr>
          <p:nvPr/>
        </p:nvSpPr>
        <p:spPr bwMode="auto">
          <a:xfrm>
            <a:off x="311725" y="830998"/>
            <a:ext cx="11436930" cy="9233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dirty="0"/>
              <a:t>A slotted ALOHA  network transmits 200-bit frames on a shared channel of 200 kbps. What is the throughput if the system (all stations together) produces</a:t>
            </a:r>
          </a:p>
          <a:p>
            <a:pPr algn="just"/>
            <a:r>
              <a:rPr lang="en-US" altLang="en-US" dirty="0">
                <a:solidFill>
                  <a:schemeClr val="hlink"/>
                </a:solidFill>
              </a:rPr>
              <a:t>a.</a:t>
            </a:r>
            <a:r>
              <a:rPr lang="en-US" altLang="en-US" dirty="0"/>
              <a:t> 1000 frames per second    </a:t>
            </a:r>
            <a:r>
              <a:rPr lang="en-US" altLang="en-US" dirty="0">
                <a:solidFill>
                  <a:schemeClr val="hlink"/>
                </a:solidFill>
              </a:rPr>
              <a:t>b.</a:t>
            </a:r>
            <a:r>
              <a:rPr lang="en-US" altLang="en-US" dirty="0"/>
              <a:t> 500 frames per second </a:t>
            </a:r>
            <a:r>
              <a:rPr lang="en-US" altLang="en-US" dirty="0">
                <a:solidFill>
                  <a:schemeClr val="hlink"/>
                </a:solidFill>
              </a:rPr>
              <a:t>c.</a:t>
            </a:r>
            <a:r>
              <a:rPr lang="en-US" altLang="en-US" dirty="0"/>
              <a:t> 250 frames per second.</a:t>
            </a:r>
          </a:p>
        </p:txBody>
      </p:sp>
      <p:sp>
        <p:nvSpPr>
          <p:cNvPr id="1178634" name="Text Box 10">
            <a:extLst>
              <a:ext uri="{FF2B5EF4-FFF2-40B4-BE49-F238E27FC236}">
                <a16:creationId xmlns:a16="http://schemas.microsoft.com/office/drawing/2014/main" xmlns="" id="{0F52703E-0302-4F9E-9966-0C23D3595601}"/>
              </a:ext>
            </a:extLst>
          </p:cNvPr>
          <p:cNvSpPr txBox="1">
            <a:spLocks noChangeArrowheads="1"/>
          </p:cNvSpPr>
          <p:nvPr/>
        </p:nvSpPr>
        <p:spPr bwMode="auto">
          <a:xfrm>
            <a:off x="829911" y="142104"/>
            <a:ext cx="18453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dirty="0">
                <a:solidFill>
                  <a:schemeClr val="hlink"/>
                </a:solidFill>
              </a:rPr>
              <a:t>Example </a:t>
            </a:r>
          </a:p>
        </p:txBody>
      </p:sp>
      <p:sp>
        <p:nvSpPr>
          <p:cNvPr id="1178635" name="Rectangle 11">
            <a:extLst>
              <a:ext uri="{FF2B5EF4-FFF2-40B4-BE49-F238E27FC236}">
                <a16:creationId xmlns:a16="http://schemas.microsoft.com/office/drawing/2014/main" xmlns="" id="{32067F24-2DE1-417D-BDF9-82A668C2F93D}"/>
              </a:ext>
            </a:extLst>
          </p:cNvPr>
          <p:cNvSpPr>
            <a:spLocks noChangeArrowheads="1"/>
          </p:cNvSpPr>
          <p:nvPr/>
        </p:nvSpPr>
        <p:spPr bwMode="auto">
          <a:xfrm>
            <a:off x="214743" y="1992888"/>
            <a:ext cx="11436930" cy="344709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dirty="0">
                <a:solidFill>
                  <a:schemeClr val="hlink"/>
                </a:solidFill>
              </a:rPr>
              <a:t>Solution</a:t>
            </a:r>
          </a:p>
          <a:p>
            <a:pPr algn="just"/>
            <a:r>
              <a:rPr lang="en-US" altLang="en-US" dirty="0"/>
              <a:t>The frame transmission time is 200/200 kbps or 1 </a:t>
            </a:r>
            <a:r>
              <a:rPr lang="en-US" altLang="en-US" dirty="0" err="1"/>
              <a:t>ms.</a:t>
            </a:r>
            <a:endParaRPr lang="en-US" altLang="en-US" dirty="0"/>
          </a:p>
          <a:p>
            <a:pPr marL="342900" indent="-342900" algn="just">
              <a:buFont typeface="+mj-lt"/>
              <a:buAutoNum type="alphaLcParenR"/>
            </a:pPr>
            <a:r>
              <a:rPr lang="en-US" altLang="en-US" dirty="0"/>
              <a:t>If the system creates 1000 frames per second, the load is 1. in this case S=G × e</a:t>
            </a:r>
            <a:r>
              <a:rPr lang="en-US" altLang="en-US" baseline="30000" dirty="0"/>
              <a:t>−G</a:t>
            </a:r>
            <a:r>
              <a:rPr lang="en-US" altLang="en-US" dirty="0"/>
              <a:t> or S=0.368(36.8%). This means that the throughput is 1000 X 0.368=368 frames. Only 368 frames out of 1000 will probably survive.</a:t>
            </a:r>
          </a:p>
          <a:p>
            <a:pPr marL="342900" indent="-342900" algn="just">
              <a:buFont typeface="+mj-lt"/>
              <a:buAutoNum type="alphaLcParenR"/>
            </a:pPr>
            <a:endParaRPr lang="en-US" altLang="en-US" sz="2000" dirty="0"/>
          </a:p>
          <a:p>
            <a:pPr marL="342900" indent="-342900" algn="just">
              <a:buFont typeface="+mj-lt"/>
              <a:buAutoNum type="alphaLcParenR"/>
            </a:pPr>
            <a:r>
              <a:rPr lang="en-US" altLang="en-US" dirty="0"/>
              <a:t>If the system creates 500 frames per second, the load is 1/2. in this case S=G × e</a:t>
            </a:r>
            <a:r>
              <a:rPr lang="en-US" altLang="en-US" baseline="30000" dirty="0"/>
              <a:t>−G</a:t>
            </a:r>
            <a:r>
              <a:rPr lang="en-US" altLang="en-US" dirty="0"/>
              <a:t> or S=0.303(30.3%). This means that the throughput is 500 X 0.303=151 frames. Only 151 frames out of 500 will probably survive.</a:t>
            </a:r>
          </a:p>
          <a:p>
            <a:pPr marL="342900" indent="-342900" algn="just">
              <a:buFont typeface="+mj-lt"/>
              <a:buAutoNum type="alphaLcParenR"/>
            </a:pPr>
            <a:endParaRPr lang="en-US" altLang="en-US" dirty="0"/>
          </a:p>
          <a:p>
            <a:pPr marL="342900" indent="-342900" algn="just">
              <a:buFont typeface="+mj-lt"/>
              <a:buAutoNum type="alphaLcParenR"/>
            </a:pPr>
            <a:r>
              <a:rPr lang="en-US" altLang="en-US" dirty="0"/>
              <a:t>If the system creates 250 frames per second, the load is 1/4. in this case S=G × e</a:t>
            </a:r>
            <a:r>
              <a:rPr lang="en-US" altLang="en-US" baseline="30000" dirty="0"/>
              <a:t>−G</a:t>
            </a:r>
            <a:r>
              <a:rPr lang="en-US" altLang="en-US" dirty="0"/>
              <a:t> or S=0.195(19.5%). This means that the throughput is 250 X 0.195=49 frames. Only 49 frames out of 250 will probably survive.</a:t>
            </a:r>
          </a:p>
        </p:txBody>
      </p:sp>
    </p:spTree>
    <p:extLst>
      <p:ext uri="{BB962C8B-B14F-4D97-AF65-F5344CB8AC3E}">
        <p14:creationId xmlns:p14="http://schemas.microsoft.com/office/powerpoint/2010/main" val="1870709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085BE61-514B-435A-A79B-E0C130B11C84}"/>
              </a:ext>
            </a:extLst>
          </p:cNvPr>
          <p:cNvSpPr>
            <a:spLocks noGrp="1"/>
          </p:cNvSpPr>
          <p:nvPr>
            <p:ph type="title"/>
          </p:nvPr>
        </p:nvSpPr>
        <p:spPr>
          <a:xfrm>
            <a:off x="387927" y="365126"/>
            <a:ext cx="10965873" cy="687819"/>
          </a:xfrm>
        </p:spPr>
        <p:txBody>
          <a:bodyPr/>
          <a:lstStyle/>
          <a:p>
            <a:r>
              <a:rPr lang="en-US" dirty="0">
                <a:solidFill>
                  <a:schemeClr val="tx1"/>
                </a:solidFill>
              </a:rPr>
              <a:t>Carrier Sense Multiple Access(CSMA)</a:t>
            </a:r>
          </a:p>
        </p:txBody>
      </p:sp>
      <p:sp>
        <p:nvSpPr>
          <p:cNvPr id="4" name="Content Placeholder 3">
            <a:extLst>
              <a:ext uri="{FF2B5EF4-FFF2-40B4-BE49-F238E27FC236}">
                <a16:creationId xmlns:a16="http://schemas.microsoft.com/office/drawing/2014/main" xmlns="" id="{FB1CF37C-3973-4012-BE18-81B5FFDD41E8}"/>
              </a:ext>
            </a:extLst>
          </p:cNvPr>
          <p:cNvSpPr>
            <a:spLocks noGrp="1"/>
          </p:cNvSpPr>
          <p:nvPr>
            <p:ph idx="1"/>
          </p:nvPr>
        </p:nvSpPr>
        <p:spPr>
          <a:xfrm>
            <a:off x="277090" y="1163782"/>
            <a:ext cx="11817928" cy="5514109"/>
          </a:xfrm>
        </p:spPr>
        <p:txBody>
          <a:bodyPr/>
          <a:lstStyle/>
          <a:p>
            <a:pPr>
              <a:buFont typeface="Arial" panose="020B0604020202020204" pitchFamily="34" charset="0"/>
              <a:buChar char="•"/>
            </a:pPr>
            <a:r>
              <a:rPr lang="en-US" sz="2400" dirty="0"/>
              <a:t>CSMA requires that each station first listen to the medium before sending.( Sense before transmit)</a:t>
            </a:r>
          </a:p>
          <a:p>
            <a:pPr>
              <a:buFont typeface="Arial" panose="020B0604020202020204" pitchFamily="34" charset="0"/>
              <a:buChar char="•"/>
            </a:pPr>
            <a:r>
              <a:rPr lang="en-US" sz="2400" dirty="0"/>
              <a:t>It can reduce the possibility of collision, but it cannot eliminate it.</a:t>
            </a:r>
          </a:p>
          <a:p>
            <a:pPr>
              <a:buFont typeface="Arial" panose="020B0604020202020204" pitchFamily="34" charset="0"/>
              <a:buChar char="•"/>
            </a:pPr>
            <a:r>
              <a:rPr lang="en-US" sz="2400" dirty="0"/>
              <a:t>The possibility of collision still exists because of propagation delay.</a:t>
            </a:r>
          </a:p>
          <a:p>
            <a:pPr>
              <a:buFont typeface="Arial" panose="020B0604020202020204" pitchFamily="34" charset="0"/>
              <a:buChar char="•"/>
            </a:pPr>
            <a:r>
              <a:rPr lang="en-US" sz="2400" dirty="0"/>
              <a:t>A station may sense the medium and find it idle, only because the first bit sent by another station has not yet been received.</a:t>
            </a:r>
          </a:p>
          <a:p>
            <a:pPr>
              <a:buFont typeface="Arial" panose="020B0604020202020204" pitchFamily="34" charset="0"/>
              <a:buChar char="•"/>
            </a:pPr>
            <a:r>
              <a:rPr lang="en-US" sz="2400" dirty="0"/>
              <a:t>At time t1, station B senses the medium and find it idle, so it sends a frame. </a:t>
            </a:r>
          </a:p>
          <a:p>
            <a:pPr>
              <a:buFont typeface="Arial" panose="020B0604020202020204" pitchFamily="34" charset="0"/>
              <a:buChar char="•"/>
            </a:pPr>
            <a:r>
              <a:rPr lang="en-US" sz="2400" dirty="0"/>
              <a:t>At time t2(t2&gt;t1), station c senses the medium and finds it idle because at this time, the first bits from station B have not reached station C. station C also sends a frame.</a:t>
            </a:r>
          </a:p>
          <a:p>
            <a:pPr>
              <a:buFont typeface="Arial" panose="020B0604020202020204" pitchFamily="34" charset="0"/>
              <a:buChar char="•"/>
            </a:pPr>
            <a:r>
              <a:rPr lang="en-US" sz="2400" dirty="0"/>
              <a:t>The two signals collide and both frames are destroyed.</a:t>
            </a:r>
          </a:p>
        </p:txBody>
      </p:sp>
    </p:spTree>
    <p:extLst>
      <p:ext uri="{BB962C8B-B14F-4D97-AF65-F5344CB8AC3E}">
        <p14:creationId xmlns:p14="http://schemas.microsoft.com/office/powerpoint/2010/main" val="3425489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60" name="Text Box 4">
            <a:extLst>
              <a:ext uri="{FF2B5EF4-FFF2-40B4-BE49-F238E27FC236}">
                <a16:creationId xmlns:a16="http://schemas.microsoft.com/office/drawing/2014/main" xmlns="" id="{F38C63A3-AC6E-4AEB-A7F9-492C9A3B87FE}"/>
              </a:ext>
            </a:extLst>
          </p:cNvPr>
          <p:cNvSpPr txBox="1">
            <a:spLocks noChangeArrowheads="1"/>
          </p:cNvSpPr>
          <p:nvPr/>
        </p:nvSpPr>
        <p:spPr bwMode="auto">
          <a:xfrm>
            <a:off x="1828800" y="381000"/>
            <a:ext cx="57399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3333CC"/>
                </a:solidFill>
                <a:latin typeface="Times New Roman" panose="02020603050405020304" pitchFamily="18" charset="0"/>
              </a:rPr>
              <a:t>Figure  </a:t>
            </a:r>
            <a:r>
              <a:rPr lang="en-US" altLang="en-US" sz="2000" b="1" i="1" dirty="0">
                <a:solidFill>
                  <a:srgbClr val="000000"/>
                </a:solidFill>
                <a:latin typeface="Times New Roman" panose="02020603050405020304" pitchFamily="18" charset="0"/>
              </a:rPr>
              <a:t>Space/time model of the collision in CSMA</a:t>
            </a:r>
          </a:p>
        </p:txBody>
      </p:sp>
      <p:pic>
        <p:nvPicPr>
          <p:cNvPr id="1094663" name="Picture 7">
            <a:extLst>
              <a:ext uri="{FF2B5EF4-FFF2-40B4-BE49-F238E27FC236}">
                <a16:creationId xmlns:a16="http://schemas.microsoft.com/office/drawing/2014/main" xmlns="" id="{AFFB8831-98B4-4EEF-901B-1BE908B08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850" y="1066801"/>
            <a:ext cx="7880350" cy="507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91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8" name="Text Box 4">
            <a:extLst>
              <a:ext uri="{FF2B5EF4-FFF2-40B4-BE49-F238E27FC236}">
                <a16:creationId xmlns:a16="http://schemas.microsoft.com/office/drawing/2014/main" xmlns="" id="{E5128945-D63D-4A61-96E6-7341CBD820D0}"/>
              </a:ext>
            </a:extLst>
          </p:cNvPr>
          <p:cNvSpPr txBox="1">
            <a:spLocks noChangeArrowheads="1"/>
          </p:cNvSpPr>
          <p:nvPr/>
        </p:nvSpPr>
        <p:spPr bwMode="auto">
          <a:xfrm>
            <a:off x="1828800" y="381001"/>
            <a:ext cx="29530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Vulnerable time in CSMA</a:t>
            </a:r>
          </a:p>
        </p:txBody>
      </p:sp>
      <p:pic>
        <p:nvPicPr>
          <p:cNvPr id="1096711" name="Picture 7">
            <a:extLst>
              <a:ext uri="{FF2B5EF4-FFF2-40B4-BE49-F238E27FC236}">
                <a16:creationId xmlns:a16="http://schemas.microsoft.com/office/drawing/2014/main" xmlns="" id="{E65000B9-5BFA-44D9-84FF-898413911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273" y="1342449"/>
            <a:ext cx="8839200" cy="329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xmlns="" id="{75CDF422-84C6-449C-B5D7-C6FE2A330C5C}"/>
              </a:ext>
            </a:extLst>
          </p:cNvPr>
          <p:cNvSpPr/>
          <p:nvPr/>
        </p:nvSpPr>
        <p:spPr bwMode="auto">
          <a:xfrm>
            <a:off x="637309" y="4973784"/>
            <a:ext cx="11014363" cy="109450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800" b="1" u="none" strike="noStrike" cap="none" normalizeH="0" baseline="-10000" dirty="0">
                <a:ln>
                  <a:noFill/>
                </a:ln>
                <a:solidFill>
                  <a:schemeClr val="tx1"/>
                </a:solidFill>
                <a:effectLst/>
                <a:latin typeface="Times New Roman" panose="02020603050405020304" pitchFamily="18" charset="0"/>
              </a:rPr>
              <a:t>Propagation time </a:t>
            </a:r>
            <a:r>
              <a:rPr kumimoji="0" lang="en-US" sz="2800" b="1" u="none" strike="noStrike" cap="none" normalizeH="0" baseline="-10000" dirty="0" err="1">
                <a:ln>
                  <a:noFill/>
                </a:ln>
                <a:solidFill>
                  <a:schemeClr val="tx1"/>
                </a:solidFill>
                <a:effectLst/>
                <a:latin typeface="Times New Roman" panose="02020603050405020304" pitchFamily="18" charset="0"/>
              </a:rPr>
              <a:t>Tp</a:t>
            </a:r>
            <a:r>
              <a:rPr lang="en-US" sz="2800" b="1" baseline="-10000" dirty="0">
                <a:latin typeface="Times New Roman" panose="02020603050405020304" pitchFamily="18" charset="0"/>
              </a:rPr>
              <a:t>- </a:t>
            </a:r>
            <a:r>
              <a:rPr lang="en-US" sz="2800" baseline="-10000" dirty="0">
                <a:latin typeface="Times New Roman" panose="02020603050405020304" pitchFamily="18" charset="0"/>
              </a:rPr>
              <a:t>time needed for a signal to propagate from one end of the medium to the other.</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800" u="none" strike="noStrike" cap="none" normalizeH="0" baseline="-10000" dirty="0">
                <a:ln>
                  <a:noFill/>
                </a:ln>
                <a:solidFill>
                  <a:schemeClr val="tx1"/>
                </a:solidFill>
                <a:effectLst/>
                <a:latin typeface="Times New Roman" panose="02020603050405020304" pitchFamily="18" charset="0"/>
              </a:rPr>
              <a:t>The leftmost station A sends a frame at time t1, which reac</a:t>
            </a:r>
            <a:r>
              <a:rPr lang="en-US" sz="2800" baseline="-10000" dirty="0">
                <a:latin typeface="Times New Roman" panose="02020603050405020304" pitchFamily="18" charset="0"/>
              </a:rPr>
              <a:t>hes the rightmost station D at time t1+Tp.</a:t>
            </a:r>
            <a:endParaRPr kumimoji="0" lang="en-US" sz="2800" u="none" strike="noStrike" cap="none" normalizeH="0" baseline="-10000" dirty="0">
              <a:ln>
                <a:noFill/>
              </a:ln>
              <a:solidFill>
                <a:schemeClr val="tx1"/>
              </a:solidFill>
              <a:effectLst/>
              <a:latin typeface="Times New Roman" panose="02020603050405020304" pitchFamily="18" charset="0"/>
            </a:endParaRPr>
          </a:p>
        </p:txBody>
      </p:sp>
    </p:spTree>
    <p:extLst>
      <p:ext uri="{BB962C8B-B14F-4D97-AF65-F5344CB8AC3E}">
        <p14:creationId xmlns:p14="http://schemas.microsoft.com/office/powerpoint/2010/main" val="3830108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0E3C4F9-510E-4B0B-AF17-57A41C8B906A}"/>
              </a:ext>
            </a:extLst>
          </p:cNvPr>
          <p:cNvSpPr>
            <a:spLocks noGrp="1"/>
          </p:cNvSpPr>
          <p:nvPr>
            <p:ph type="title"/>
          </p:nvPr>
        </p:nvSpPr>
        <p:spPr>
          <a:xfrm>
            <a:off x="290945" y="129598"/>
            <a:ext cx="10515600" cy="673965"/>
          </a:xfrm>
        </p:spPr>
        <p:txBody>
          <a:bodyPr/>
          <a:lstStyle/>
          <a:p>
            <a:r>
              <a:rPr lang="en-US" sz="3200" dirty="0">
                <a:solidFill>
                  <a:schemeClr val="tx1"/>
                </a:solidFill>
              </a:rPr>
              <a:t>Persistence Methods</a:t>
            </a:r>
          </a:p>
        </p:txBody>
      </p:sp>
      <p:sp>
        <p:nvSpPr>
          <p:cNvPr id="4" name="Content Placeholder 3">
            <a:extLst>
              <a:ext uri="{FF2B5EF4-FFF2-40B4-BE49-F238E27FC236}">
                <a16:creationId xmlns:a16="http://schemas.microsoft.com/office/drawing/2014/main" xmlns="" id="{FE859573-7687-4FFD-8DF6-FB5EE9792286}"/>
              </a:ext>
            </a:extLst>
          </p:cNvPr>
          <p:cNvSpPr>
            <a:spLocks noGrp="1"/>
          </p:cNvSpPr>
          <p:nvPr>
            <p:ph idx="1"/>
          </p:nvPr>
        </p:nvSpPr>
        <p:spPr>
          <a:xfrm>
            <a:off x="0" y="623454"/>
            <a:ext cx="12039600" cy="6234545"/>
          </a:xfrm>
        </p:spPr>
        <p:txBody>
          <a:bodyPr/>
          <a:lstStyle/>
          <a:p>
            <a:pPr marL="0" indent="0">
              <a:buNone/>
            </a:pPr>
            <a:r>
              <a:rPr lang="en-US" sz="2800" dirty="0"/>
              <a:t>What should a station do if the channel is busy or is idle?</a:t>
            </a:r>
          </a:p>
          <a:p>
            <a:pPr marL="0" indent="0">
              <a:buNone/>
            </a:pPr>
            <a:r>
              <a:rPr lang="en-US" sz="2400" b="1" dirty="0"/>
              <a:t>1-Persistent</a:t>
            </a:r>
            <a:r>
              <a:rPr lang="en-US" sz="2400" dirty="0"/>
              <a:t>(Probability 1)</a:t>
            </a:r>
          </a:p>
          <a:p>
            <a:pPr>
              <a:buFont typeface="Arial" panose="020B0604020202020204" pitchFamily="34" charset="0"/>
              <a:buChar char="•"/>
            </a:pPr>
            <a:r>
              <a:rPr lang="en-US" sz="2400" dirty="0"/>
              <a:t>After the station finds the line idle, it sends its frame immediately. This method has the </a:t>
            </a:r>
            <a:r>
              <a:rPr lang="en-US" sz="2400" dirty="0">
                <a:solidFill>
                  <a:srgbClr val="FF0000"/>
                </a:solidFill>
              </a:rPr>
              <a:t>highest chance of collision.</a:t>
            </a:r>
          </a:p>
          <a:p>
            <a:pPr marL="0" indent="0">
              <a:buNone/>
            </a:pPr>
            <a:r>
              <a:rPr lang="en-US" sz="2400" b="1" dirty="0"/>
              <a:t>NonPersistent</a:t>
            </a:r>
          </a:p>
          <a:p>
            <a:pPr>
              <a:buFont typeface="Arial" panose="020B0604020202020204" pitchFamily="34" charset="0"/>
              <a:buChar char="•"/>
            </a:pPr>
            <a:r>
              <a:rPr lang="en-US" sz="2400" dirty="0"/>
              <a:t>A station that has a frame to send senses the line. If the line is idle, it sends immediately. If the line is not idle, it waits a random amount of time and then senses the line again.</a:t>
            </a:r>
          </a:p>
          <a:p>
            <a:pPr>
              <a:buFont typeface="Arial" panose="020B0604020202020204" pitchFamily="34" charset="0"/>
              <a:buChar char="•"/>
            </a:pPr>
            <a:r>
              <a:rPr lang="en-US" sz="2400" dirty="0"/>
              <a:t>It </a:t>
            </a:r>
            <a:r>
              <a:rPr lang="en-US" sz="2400" dirty="0">
                <a:solidFill>
                  <a:srgbClr val="FF0000"/>
                </a:solidFill>
              </a:rPr>
              <a:t>reduces the chance of collision</a:t>
            </a:r>
            <a:r>
              <a:rPr lang="en-US" sz="2400" dirty="0"/>
              <a:t> and it </a:t>
            </a:r>
            <a:r>
              <a:rPr lang="en-US" sz="2400" dirty="0">
                <a:solidFill>
                  <a:srgbClr val="FF0000"/>
                </a:solidFill>
              </a:rPr>
              <a:t>reduces the efficiency </a:t>
            </a:r>
            <a:r>
              <a:rPr lang="en-US" sz="2400" dirty="0"/>
              <a:t>of the network.</a:t>
            </a:r>
          </a:p>
          <a:p>
            <a:pPr marL="0" indent="0">
              <a:buNone/>
            </a:pPr>
            <a:r>
              <a:rPr lang="en-US" sz="2400" b="1" dirty="0"/>
              <a:t>p-Persistent</a:t>
            </a:r>
          </a:p>
          <a:p>
            <a:pPr>
              <a:buFont typeface="Arial" panose="020B0604020202020204" pitchFamily="34" charset="0"/>
              <a:buChar char="•"/>
            </a:pPr>
            <a:r>
              <a:rPr lang="en-US" sz="2400" dirty="0"/>
              <a:t>This method is used if the channel has time slots with a slot duration equal to or greater than the maximum propagation time.</a:t>
            </a:r>
          </a:p>
          <a:p>
            <a:pPr>
              <a:buFont typeface="Arial" panose="020B0604020202020204" pitchFamily="34" charset="0"/>
              <a:buChar char="•"/>
            </a:pPr>
            <a:r>
              <a:rPr lang="en-US" sz="2400" dirty="0"/>
              <a:t>It combines the advantages of the other two methods.</a:t>
            </a:r>
          </a:p>
          <a:p>
            <a:pPr>
              <a:buFont typeface="Arial" panose="020B0604020202020204" pitchFamily="34" charset="0"/>
              <a:buChar char="•"/>
            </a:pPr>
            <a:r>
              <a:rPr lang="en-US" sz="2400" dirty="0"/>
              <a:t>It </a:t>
            </a:r>
            <a:r>
              <a:rPr lang="en-US" sz="2400" dirty="0">
                <a:solidFill>
                  <a:srgbClr val="FF0000"/>
                </a:solidFill>
              </a:rPr>
              <a:t>reduces the chance of collision and improves efficiency</a:t>
            </a:r>
          </a:p>
          <a:p>
            <a:pPr>
              <a:buFont typeface="Arial" panose="020B0604020202020204" pitchFamily="34" charset="0"/>
              <a:buChar char="•"/>
            </a:pPr>
            <a:endParaRPr lang="en-US" sz="2400" b="1" dirty="0"/>
          </a:p>
        </p:txBody>
      </p:sp>
    </p:spTree>
    <p:extLst>
      <p:ext uri="{BB962C8B-B14F-4D97-AF65-F5344CB8AC3E}">
        <p14:creationId xmlns:p14="http://schemas.microsoft.com/office/powerpoint/2010/main" val="984031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8759" name="Picture 7">
            <a:extLst>
              <a:ext uri="{FF2B5EF4-FFF2-40B4-BE49-F238E27FC236}">
                <a16:creationId xmlns:a16="http://schemas.microsoft.com/office/drawing/2014/main" xmlns="" id="{EF5C8070-F2FC-4B2E-A8A0-852DA5282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9786" y="1173451"/>
            <a:ext cx="5100638" cy="542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xmlns="" id="{1635777B-0F98-407A-838F-C8C3DD9C0CC5}"/>
              </a:ext>
            </a:extLst>
          </p:cNvPr>
          <p:cNvSpPr/>
          <p:nvPr/>
        </p:nvSpPr>
        <p:spPr bwMode="auto">
          <a:xfrm>
            <a:off x="374074" y="152400"/>
            <a:ext cx="11485418" cy="900545"/>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514350" marR="0" indent="-514350" algn="l" defTabSz="914400" rtl="0" eaLnBrk="0" fontAlgn="base" latinLnBrk="0" hangingPunct="0">
              <a:lnSpc>
                <a:spcPct val="100000"/>
              </a:lnSpc>
              <a:spcBef>
                <a:spcPct val="0"/>
              </a:spcBef>
              <a:spcAft>
                <a:spcPct val="0"/>
              </a:spcAft>
              <a:buClrTx/>
              <a:buSzTx/>
              <a:buAutoNum type="arabicPeriod"/>
              <a:tabLst/>
            </a:pPr>
            <a:r>
              <a:rPr lang="en-US" sz="2800" baseline="-10000" dirty="0">
                <a:latin typeface="Times New Roman" panose="02020603050405020304" pitchFamily="18" charset="0"/>
              </a:rPr>
              <a:t>W</a:t>
            </a:r>
            <a:r>
              <a:rPr kumimoji="0" lang="en-US" sz="2800" u="none" strike="noStrike" cap="none" normalizeH="0" baseline="-10000" dirty="0">
                <a:ln>
                  <a:noFill/>
                </a:ln>
                <a:solidFill>
                  <a:schemeClr val="tx1"/>
                </a:solidFill>
                <a:effectLst/>
                <a:latin typeface="Times New Roman" panose="02020603050405020304" pitchFamily="18" charset="0"/>
              </a:rPr>
              <a:t>ith probability p, the station sends its frame.</a:t>
            </a:r>
          </a:p>
          <a:p>
            <a:pPr marL="514350" marR="0" indent="-514350" algn="l" defTabSz="914400" rtl="0" eaLnBrk="0" fontAlgn="base" latinLnBrk="0" hangingPunct="0">
              <a:lnSpc>
                <a:spcPct val="100000"/>
              </a:lnSpc>
              <a:spcBef>
                <a:spcPct val="0"/>
              </a:spcBef>
              <a:spcAft>
                <a:spcPct val="0"/>
              </a:spcAft>
              <a:buClrTx/>
              <a:buSzTx/>
              <a:buAutoNum type="arabicPeriod"/>
              <a:tabLst/>
            </a:pPr>
            <a:r>
              <a:rPr lang="en-US" sz="2800" baseline="-10000" dirty="0">
                <a:latin typeface="Times New Roman" panose="02020603050405020304" pitchFamily="18" charset="0"/>
              </a:rPr>
              <a:t>With probability q=1-p, the station waits for beginning of the next time slot and checks the line again</a:t>
            </a:r>
            <a:endParaRPr kumimoji="0" lang="en-US" sz="2800" u="none" strike="noStrike" cap="none" normalizeH="0" baseline="-10000" dirty="0">
              <a:ln>
                <a:noFill/>
              </a:ln>
              <a:solidFill>
                <a:schemeClr val="tx1"/>
              </a:solidFill>
              <a:effectLst/>
              <a:latin typeface="Times New Roman" panose="02020603050405020304" pitchFamily="18" charset="0"/>
            </a:endParaRPr>
          </a:p>
        </p:txBody>
      </p:sp>
    </p:spTree>
    <p:extLst>
      <p:ext uri="{BB962C8B-B14F-4D97-AF65-F5344CB8AC3E}">
        <p14:creationId xmlns:p14="http://schemas.microsoft.com/office/powerpoint/2010/main" val="2527495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4" name="Text Box 4">
            <a:extLst>
              <a:ext uri="{FF2B5EF4-FFF2-40B4-BE49-F238E27FC236}">
                <a16:creationId xmlns:a16="http://schemas.microsoft.com/office/drawing/2014/main" xmlns="" id="{D269879D-3498-4FDC-AB20-0A2E78E6F932}"/>
              </a:ext>
            </a:extLst>
          </p:cNvPr>
          <p:cNvSpPr txBox="1">
            <a:spLocks noChangeArrowheads="1"/>
          </p:cNvSpPr>
          <p:nvPr/>
        </p:nvSpPr>
        <p:spPr bwMode="auto">
          <a:xfrm>
            <a:off x="1828801" y="381001"/>
            <a:ext cx="64700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rPr>
              <a:t>Figure   </a:t>
            </a:r>
            <a:r>
              <a:rPr lang="en-US" altLang="en-US" sz="2000" dirty="0"/>
              <a:t>Flow diagram for three persistence methods</a:t>
            </a:r>
          </a:p>
        </p:txBody>
      </p:sp>
      <p:pic>
        <p:nvPicPr>
          <p:cNvPr id="1100807" name="Picture 7">
            <a:extLst>
              <a:ext uri="{FF2B5EF4-FFF2-40B4-BE49-F238E27FC236}">
                <a16:creationId xmlns:a16="http://schemas.microsoft.com/office/drawing/2014/main" xmlns="" id="{836EB8AC-FA48-4921-8328-7D9DF9F92D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4076" y="1173164"/>
            <a:ext cx="5064125"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301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2" name="Text Box 4">
            <a:extLst>
              <a:ext uri="{FF2B5EF4-FFF2-40B4-BE49-F238E27FC236}">
                <a16:creationId xmlns:a16="http://schemas.microsoft.com/office/drawing/2014/main" xmlns="" id="{EF4AE259-0DE6-48DE-A77B-00CEEEB1CA0E}"/>
              </a:ext>
            </a:extLst>
          </p:cNvPr>
          <p:cNvSpPr txBox="1">
            <a:spLocks noChangeArrowheads="1"/>
          </p:cNvSpPr>
          <p:nvPr/>
        </p:nvSpPr>
        <p:spPr bwMode="auto">
          <a:xfrm>
            <a:off x="1466841" y="616529"/>
            <a:ext cx="243528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600" b="1" dirty="0"/>
              <a:t>CSMA/CD</a:t>
            </a:r>
          </a:p>
        </p:txBody>
      </p:sp>
      <p:pic>
        <p:nvPicPr>
          <p:cNvPr id="1102855" name="Picture 7">
            <a:extLst>
              <a:ext uri="{FF2B5EF4-FFF2-40B4-BE49-F238E27FC236}">
                <a16:creationId xmlns:a16="http://schemas.microsoft.com/office/drawing/2014/main" xmlns="" id="{C6F1187E-5736-4804-A2D2-4D9B45490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490" y="2227552"/>
            <a:ext cx="9058275" cy="2614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722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900" name="Text Box 4">
            <a:extLst>
              <a:ext uri="{FF2B5EF4-FFF2-40B4-BE49-F238E27FC236}">
                <a16:creationId xmlns:a16="http://schemas.microsoft.com/office/drawing/2014/main" xmlns="" id="{0BEB3BF2-8DFF-45E3-9D2A-BEF7E62D59A7}"/>
              </a:ext>
            </a:extLst>
          </p:cNvPr>
          <p:cNvSpPr txBox="1">
            <a:spLocks noChangeArrowheads="1"/>
          </p:cNvSpPr>
          <p:nvPr/>
        </p:nvSpPr>
        <p:spPr bwMode="auto">
          <a:xfrm>
            <a:off x="1759527" y="228601"/>
            <a:ext cx="5002844"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rPr>
              <a:t>Figure </a:t>
            </a:r>
            <a:r>
              <a:rPr lang="en-US" altLang="en-US" sz="2000" dirty="0"/>
              <a:t>Collision and abortion in CSMA/CD</a:t>
            </a:r>
            <a:endParaRPr lang="en-US" altLang="en-US" sz="3200" baseline="-18000" dirty="0">
              <a:latin typeface="Arial" panose="020B0604020202020204" pitchFamily="34" charset="0"/>
            </a:endParaRPr>
          </a:p>
          <a:p>
            <a:endParaRPr lang="en-US" altLang="en-US" sz="2000" dirty="0"/>
          </a:p>
        </p:txBody>
      </p:sp>
      <p:pic>
        <p:nvPicPr>
          <p:cNvPr id="1104903" name="Picture 7">
            <a:extLst>
              <a:ext uri="{FF2B5EF4-FFF2-40B4-BE49-F238E27FC236}">
                <a16:creationId xmlns:a16="http://schemas.microsoft.com/office/drawing/2014/main" xmlns="" id="{BC44F704-5587-49B1-B56C-67CF28C9D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099" y="998042"/>
            <a:ext cx="8994775" cy="294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a16="http://schemas.microsoft.com/office/drawing/2014/main" xmlns="" id="{31462C63-7234-48A0-9776-D16E3400BF35}"/>
              </a:ext>
            </a:extLst>
          </p:cNvPr>
          <p:cNvPicPr>
            <a:picLocks noChangeAspect="1"/>
          </p:cNvPicPr>
          <p:nvPr/>
        </p:nvPicPr>
        <p:blipFill>
          <a:blip r:embed="rId4"/>
          <a:stretch>
            <a:fillRect/>
          </a:stretch>
        </p:blipFill>
        <p:spPr>
          <a:xfrm>
            <a:off x="482244" y="4254782"/>
            <a:ext cx="11571211" cy="2603218"/>
          </a:xfrm>
          <a:prstGeom prst="rect">
            <a:avLst/>
          </a:prstGeom>
        </p:spPr>
      </p:pic>
    </p:spTree>
    <p:extLst>
      <p:ext uri="{BB962C8B-B14F-4D97-AF65-F5344CB8AC3E}">
        <p14:creationId xmlns:p14="http://schemas.microsoft.com/office/powerpoint/2010/main" val="2126054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41" name="Rectangle 9">
            <a:extLst>
              <a:ext uri="{FF2B5EF4-FFF2-40B4-BE49-F238E27FC236}">
                <a16:creationId xmlns:a16="http://schemas.microsoft.com/office/drawing/2014/main" xmlns="" id="{B70B56F2-5C51-4563-8079-0DC5B0513FEE}"/>
              </a:ext>
            </a:extLst>
          </p:cNvPr>
          <p:cNvSpPr>
            <a:spLocks noChangeArrowheads="1"/>
          </p:cNvSpPr>
          <p:nvPr/>
        </p:nvSpPr>
        <p:spPr bwMode="auto">
          <a:xfrm>
            <a:off x="526474" y="584776"/>
            <a:ext cx="11263744" cy="9233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dirty="0"/>
              <a:t>A network using CSMA/CD has a bandwidth of 10 </a:t>
            </a:r>
            <a:r>
              <a:rPr lang="en-US" altLang="en-US" dirty="0" err="1"/>
              <a:t>Mbps</a:t>
            </a:r>
            <a:r>
              <a:rPr lang="en-US" altLang="en-US" dirty="0"/>
              <a:t>. If the maximum propagation time (including the delays in the devices and ignoring the time needed to send a jamming signal, as we see later) is 25.6 </a:t>
            </a:r>
            <a:r>
              <a:rPr lang="en-US" altLang="en-US" dirty="0" err="1"/>
              <a:t>μs</a:t>
            </a:r>
            <a:r>
              <a:rPr lang="en-US" altLang="en-US" dirty="0"/>
              <a:t>, what is the minimum size of the frame?</a:t>
            </a:r>
          </a:p>
        </p:txBody>
      </p:sp>
      <p:sp>
        <p:nvSpPr>
          <p:cNvPr id="1170442" name="Text Box 10">
            <a:extLst>
              <a:ext uri="{FF2B5EF4-FFF2-40B4-BE49-F238E27FC236}">
                <a16:creationId xmlns:a16="http://schemas.microsoft.com/office/drawing/2014/main" xmlns="" id="{5CFAD4AC-D892-41FD-9A41-135C14B5776F}"/>
              </a:ext>
            </a:extLst>
          </p:cNvPr>
          <p:cNvSpPr txBox="1">
            <a:spLocks noChangeArrowheads="1"/>
          </p:cNvSpPr>
          <p:nvPr/>
        </p:nvSpPr>
        <p:spPr bwMode="auto">
          <a:xfrm>
            <a:off x="2667000" y="1"/>
            <a:ext cx="18453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dirty="0">
                <a:solidFill>
                  <a:schemeClr val="hlink"/>
                </a:solidFill>
              </a:rPr>
              <a:t>Example </a:t>
            </a:r>
          </a:p>
        </p:txBody>
      </p:sp>
      <p:sp>
        <p:nvSpPr>
          <p:cNvPr id="1170443" name="Rectangle 11">
            <a:extLst>
              <a:ext uri="{FF2B5EF4-FFF2-40B4-BE49-F238E27FC236}">
                <a16:creationId xmlns:a16="http://schemas.microsoft.com/office/drawing/2014/main" xmlns="" id="{629476A6-BD05-4FE4-870B-A6BA266A5498}"/>
              </a:ext>
            </a:extLst>
          </p:cNvPr>
          <p:cNvSpPr>
            <a:spLocks noChangeArrowheads="1"/>
          </p:cNvSpPr>
          <p:nvPr/>
        </p:nvSpPr>
        <p:spPr bwMode="auto">
          <a:xfrm>
            <a:off x="526474" y="1508106"/>
            <a:ext cx="11263744" cy="12003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dirty="0">
                <a:solidFill>
                  <a:schemeClr val="hlink"/>
                </a:solidFill>
              </a:rPr>
              <a:t>Solution</a:t>
            </a:r>
          </a:p>
          <a:p>
            <a:pPr algn="just"/>
            <a:r>
              <a:rPr lang="en-US" altLang="en-US" dirty="0"/>
              <a:t>The frame transmission time is </a:t>
            </a:r>
            <a:r>
              <a:rPr lang="en-US" altLang="en-US" dirty="0" err="1"/>
              <a:t>T</a:t>
            </a:r>
            <a:r>
              <a:rPr lang="en-US" altLang="en-US" baseline="-16000" dirty="0" err="1"/>
              <a:t>fr</a:t>
            </a:r>
            <a:r>
              <a:rPr lang="en-US" altLang="en-US" dirty="0"/>
              <a:t> = 2 × </a:t>
            </a:r>
            <a:r>
              <a:rPr lang="en-US" altLang="en-US" dirty="0" err="1"/>
              <a:t>T</a:t>
            </a:r>
            <a:r>
              <a:rPr lang="en-US" altLang="en-US" baseline="-14000" dirty="0" err="1"/>
              <a:t>p</a:t>
            </a:r>
            <a:r>
              <a:rPr lang="en-US" altLang="en-US" dirty="0"/>
              <a:t> = 51.2 </a:t>
            </a:r>
            <a:r>
              <a:rPr lang="en-US" altLang="en-US" dirty="0" err="1"/>
              <a:t>μs</a:t>
            </a:r>
            <a:r>
              <a:rPr lang="en-US" altLang="en-US" dirty="0"/>
              <a:t>. This means, in the worst case, a station needs to transmit for a period of 51.2 </a:t>
            </a:r>
            <a:r>
              <a:rPr lang="en-US" altLang="en-US" dirty="0" err="1"/>
              <a:t>μs</a:t>
            </a:r>
            <a:r>
              <a:rPr lang="en-US" altLang="en-US" dirty="0"/>
              <a:t> to detect the collision. The minimum size of the frame is 10 </a:t>
            </a:r>
            <a:r>
              <a:rPr lang="en-US" altLang="en-US" dirty="0" err="1"/>
              <a:t>Mbps</a:t>
            </a:r>
            <a:r>
              <a:rPr lang="en-US" altLang="en-US" dirty="0"/>
              <a:t> × 51.2 </a:t>
            </a:r>
            <a:r>
              <a:rPr lang="en-US" altLang="en-US" dirty="0" err="1"/>
              <a:t>μs</a:t>
            </a:r>
            <a:r>
              <a:rPr lang="en-US" altLang="en-US" dirty="0"/>
              <a:t> = 512 bits or 64 bytes. This is actually the minimum size of the frame for Standard Ethernet.</a:t>
            </a:r>
          </a:p>
        </p:txBody>
      </p:sp>
      <p:sp>
        <p:nvSpPr>
          <p:cNvPr id="3" name="Rectangle 2">
            <a:extLst>
              <a:ext uri="{FF2B5EF4-FFF2-40B4-BE49-F238E27FC236}">
                <a16:creationId xmlns:a16="http://schemas.microsoft.com/office/drawing/2014/main" xmlns="" id="{4C339EC4-15F3-4068-977C-680A1B3CA287}"/>
              </a:ext>
            </a:extLst>
          </p:cNvPr>
          <p:cNvSpPr/>
          <p:nvPr/>
        </p:nvSpPr>
        <p:spPr bwMode="auto">
          <a:xfrm>
            <a:off x="526474" y="3174565"/>
            <a:ext cx="11513126" cy="3059980"/>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1" u="none" strike="noStrike" cap="none" normalizeH="0" baseline="-10000" dirty="0">
                <a:ln>
                  <a:noFill/>
                </a:ln>
                <a:solidFill>
                  <a:schemeClr val="tx1"/>
                </a:solidFill>
                <a:effectLst/>
                <a:latin typeface="Times New Roman" panose="02020603050405020304" pitchFamily="18" charset="0"/>
              </a:rPr>
              <a:t>Throughput</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800" baseline="-10000" dirty="0">
                <a:latin typeface="Times New Roman" panose="02020603050405020304" pitchFamily="18" charset="0"/>
              </a:rPr>
              <a:t>The maximum throughput occurs at a different value of G and is based on the persistence method.</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800" u="none" strike="noStrike" cap="none" normalizeH="0" baseline="-10000" dirty="0">
                <a:ln>
                  <a:noFill/>
                </a:ln>
                <a:solidFill>
                  <a:schemeClr val="tx1"/>
                </a:solidFill>
                <a:effectLst/>
                <a:latin typeface="Times New Roman" panose="02020603050405020304" pitchFamily="18" charset="0"/>
              </a:rPr>
              <a:t>For 1-persistent method the maximum throughput is around 50% when G=1.</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800" baseline="-10000" dirty="0">
                <a:latin typeface="Times New Roman" panose="02020603050405020304" pitchFamily="18" charset="0"/>
              </a:rPr>
              <a:t>For nopersistent method, the maximum throughput can go up to 90% when G is between 3 and 8.</a:t>
            </a:r>
            <a:endParaRPr kumimoji="0" lang="en-US" sz="2800" u="none" strike="noStrike" cap="none" normalizeH="0" baseline="-10000" dirty="0">
              <a:ln>
                <a:noFill/>
              </a:ln>
              <a:solidFill>
                <a:schemeClr val="tx1"/>
              </a:solidFill>
              <a:effectLst/>
              <a:latin typeface="Times New Roman" panose="02020603050405020304" pitchFamily="18" charset="0"/>
            </a:endParaRPr>
          </a:p>
        </p:txBody>
      </p:sp>
    </p:spTree>
    <p:extLst>
      <p:ext uri="{BB962C8B-B14F-4D97-AF65-F5344CB8AC3E}">
        <p14:creationId xmlns:p14="http://schemas.microsoft.com/office/powerpoint/2010/main" val="441759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678FB6-BBF5-42B5-A161-011BD895EA22}"/>
              </a:ext>
            </a:extLst>
          </p:cNvPr>
          <p:cNvSpPr>
            <a:spLocks noGrp="1"/>
          </p:cNvSpPr>
          <p:nvPr>
            <p:ph type="title"/>
          </p:nvPr>
        </p:nvSpPr>
        <p:spPr>
          <a:xfrm>
            <a:off x="838200" y="295852"/>
            <a:ext cx="10515600" cy="909493"/>
          </a:xfrm>
        </p:spPr>
        <p:txBody>
          <a:bodyPr>
            <a:normAutofit/>
          </a:bodyPr>
          <a:lstStyle/>
          <a:p>
            <a:r>
              <a:rPr lang="en-US" altLang="en-US" sz="3600" dirty="0"/>
              <a:t>Taxonomy of multiple-access protocols</a:t>
            </a:r>
            <a:endParaRPr lang="en-US" sz="3600" dirty="0"/>
          </a:p>
        </p:txBody>
      </p:sp>
      <p:sp>
        <p:nvSpPr>
          <p:cNvPr id="3" name="Content Placeholder 2">
            <a:extLst>
              <a:ext uri="{FF2B5EF4-FFF2-40B4-BE49-F238E27FC236}">
                <a16:creationId xmlns:a16="http://schemas.microsoft.com/office/drawing/2014/main" xmlns="" id="{8C4AA9DE-90AA-4765-BFCA-0BEE337FE79A}"/>
              </a:ext>
            </a:extLst>
          </p:cNvPr>
          <p:cNvSpPr>
            <a:spLocks noGrp="1"/>
          </p:cNvSpPr>
          <p:nvPr>
            <p:ph idx="1"/>
          </p:nvPr>
        </p:nvSpPr>
        <p:spPr>
          <a:xfrm>
            <a:off x="838200" y="1205345"/>
            <a:ext cx="10515600" cy="4971618"/>
          </a:xfrm>
        </p:spPr>
        <p:txBody>
          <a:bodyPr/>
          <a:lstStyle/>
          <a:p>
            <a:pPr marL="0" indent="0">
              <a:buNone/>
            </a:pPr>
            <a:endParaRPr lang="en-US" dirty="0"/>
          </a:p>
        </p:txBody>
      </p:sp>
      <p:pic>
        <p:nvPicPr>
          <p:cNvPr id="4" name="Picture 7">
            <a:extLst>
              <a:ext uri="{FF2B5EF4-FFF2-40B4-BE49-F238E27FC236}">
                <a16:creationId xmlns:a16="http://schemas.microsoft.com/office/drawing/2014/main" xmlns="" id="{409E83ED-1473-4EA2-95CF-802B470EED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841645"/>
            <a:ext cx="6554788" cy="328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1890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8" name="Text Box 4">
            <a:extLst>
              <a:ext uri="{FF2B5EF4-FFF2-40B4-BE49-F238E27FC236}">
                <a16:creationId xmlns:a16="http://schemas.microsoft.com/office/drawing/2014/main" xmlns="" id="{1B6B223E-E836-48E4-8ED5-01AFB6178520}"/>
              </a:ext>
            </a:extLst>
          </p:cNvPr>
          <p:cNvSpPr txBox="1">
            <a:spLocks noChangeArrowheads="1"/>
          </p:cNvSpPr>
          <p:nvPr/>
        </p:nvSpPr>
        <p:spPr bwMode="auto">
          <a:xfrm>
            <a:off x="1828800" y="381001"/>
            <a:ext cx="38839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rPr>
              <a:t>  </a:t>
            </a:r>
            <a:r>
              <a:rPr lang="en-US" altLang="en-US" sz="2000" dirty="0"/>
              <a:t>Flow diagram for the CSMA/CD</a:t>
            </a:r>
          </a:p>
        </p:txBody>
      </p:sp>
      <p:pic>
        <p:nvPicPr>
          <p:cNvPr id="1106951" name="Picture 7">
            <a:extLst>
              <a:ext uri="{FF2B5EF4-FFF2-40B4-BE49-F238E27FC236}">
                <a16:creationId xmlns:a16="http://schemas.microsoft.com/office/drawing/2014/main" xmlns="" id="{9BE3DF66-E75A-4C59-B8EF-8ECBE05620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0813" y="1012826"/>
            <a:ext cx="6297612" cy="508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9003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6" name="Text Box 4">
            <a:extLst>
              <a:ext uri="{FF2B5EF4-FFF2-40B4-BE49-F238E27FC236}">
                <a16:creationId xmlns:a16="http://schemas.microsoft.com/office/drawing/2014/main" xmlns="" id="{DE7A08DE-75CB-4FD6-A59D-504539014F40}"/>
              </a:ext>
            </a:extLst>
          </p:cNvPr>
          <p:cNvSpPr txBox="1">
            <a:spLocks noChangeArrowheads="1"/>
          </p:cNvSpPr>
          <p:nvPr/>
        </p:nvSpPr>
        <p:spPr bwMode="auto">
          <a:xfrm>
            <a:off x="568038" y="2972540"/>
            <a:ext cx="65964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rPr>
              <a:t> </a:t>
            </a:r>
            <a:r>
              <a:rPr lang="en-US" altLang="en-US" sz="2000" dirty="0"/>
              <a:t>Energy level during transmission, idleness, or collision</a:t>
            </a:r>
          </a:p>
        </p:txBody>
      </p:sp>
      <p:pic>
        <p:nvPicPr>
          <p:cNvPr id="1108999" name="Picture 7">
            <a:extLst>
              <a:ext uri="{FF2B5EF4-FFF2-40B4-BE49-F238E27FC236}">
                <a16:creationId xmlns:a16="http://schemas.microsoft.com/office/drawing/2014/main" xmlns="" id="{C062DEA5-B67F-4D9C-A23F-B5C8605D3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53" y="3888221"/>
            <a:ext cx="7212012"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a16="http://schemas.microsoft.com/office/drawing/2014/main" xmlns="" id="{C09A35F3-81E7-4125-B61F-2804689252B3}"/>
              </a:ext>
            </a:extLst>
          </p:cNvPr>
          <p:cNvPicPr>
            <a:picLocks noChangeAspect="1"/>
          </p:cNvPicPr>
          <p:nvPr/>
        </p:nvPicPr>
        <p:blipFill>
          <a:blip r:embed="rId4"/>
          <a:stretch>
            <a:fillRect/>
          </a:stretch>
        </p:blipFill>
        <p:spPr>
          <a:xfrm>
            <a:off x="419604" y="378643"/>
            <a:ext cx="11772396" cy="2139881"/>
          </a:xfrm>
          <a:prstGeom prst="rect">
            <a:avLst/>
          </a:prstGeom>
        </p:spPr>
      </p:pic>
    </p:spTree>
    <p:extLst>
      <p:ext uri="{BB962C8B-B14F-4D97-AF65-F5344CB8AC3E}">
        <p14:creationId xmlns:p14="http://schemas.microsoft.com/office/powerpoint/2010/main" val="936681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C4080D1-7479-470C-8B8B-B8E1F25BBDBC}"/>
              </a:ext>
            </a:extLst>
          </p:cNvPr>
          <p:cNvSpPr>
            <a:spLocks noGrp="1"/>
          </p:cNvSpPr>
          <p:nvPr>
            <p:ph type="title"/>
          </p:nvPr>
        </p:nvSpPr>
        <p:spPr>
          <a:xfrm>
            <a:off x="443345" y="365126"/>
            <a:ext cx="11457710" cy="1034183"/>
          </a:xfrm>
        </p:spPr>
        <p:txBody>
          <a:bodyPr/>
          <a:lstStyle/>
          <a:p>
            <a:r>
              <a:rPr lang="en-US" sz="3200" dirty="0"/>
              <a:t>CSMA/CA</a:t>
            </a:r>
          </a:p>
        </p:txBody>
      </p:sp>
      <p:sp>
        <p:nvSpPr>
          <p:cNvPr id="4" name="Content Placeholder 3">
            <a:extLst>
              <a:ext uri="{FF2B5EF4-FFF2-40B4-BE49-F238E27FC236}">
                <a16:creationId xmlns:a16="http://schemas.microsoft.com/office/drawing/2014/main" xmlns="" id="{1F6E5A37-8F57-44BC-AC69-68CADA238092}"/>
              </a:ext>
            </a:extLst>
          </p:cNvPr>
          <p:cNvSpPr>
            <a:spLocks noGrp="1"/>
          </p:cNvSpPr>
          <p:nvPr>
            <p:ph idx="1"/>
          </p:nvPr>
        </p:nvSpPr>
        <p:spPr>
          <a:xfrm>
            <a:off x="443345" y="882217"/>
            <a:ext cx="11457710" cy="5435456"/>
          </a:xfrm>
        </p:spPr>
        <p:txBody>
          <a:bodyPr/>
          <a:lstStyle/>
          <a:p>
            <a:pPr marL="0" indent="0">
              <a:buNone/>
            </a:pPr>
            <a:r>
              <a:rPr lang="en-US" sz="2400" b="1" dirty="0"/>
              <a:t>Interframe space(IFS)</a:t>
            </a:r>
          </a:p>
          <a:p>
            <a:pPr>
              <a:buFont typeface="Arial" panose="020B0604020202020204" pitchFamily="34" charset="0"/>
              <a:buChar char="•"/>
            </a:pPr>
            <a:r>
              <a:rPr lang="en-US" sz="2400" dirty="0"/>
              <a:t>When an idle channel is found, the station does not send immediately. It waits for a period of time(IFS).</a:t>
            </a:r>
          </a:p>
          <a:p>
            <a:pPr>
              <a:buFont typeface="Arial" panose="020B0604020202020204" pitchFamily="34" charset="0"/>
              <a:buChar char="•"/>
            </a:pPr>
            <a:r>
              <a:rPr lang="en-US" altLang="en-US" sz="2400" dirty="0">
                <a:latin typeface="Arial" panose="020B0604020202020204" pitchFamily="34" charset="0"/>
              </a:rPr>
              <a:t>In CSMA/CA, the IFS can also be used to define the priority of a station or a frame.</a:t>
            </a:r>
          </a:p>
          <a:p>
            <a:pPr marL="0" indent="0">
              <a:buNone/>
            </a:pPr>
            <a:r>
              <a:rPr lang="en-US" sz="2400" b="1" dirty="0"/>
              <a:t>Contention window</a:t>
            </a:r>
          </a:p>
          <a:p>
            <a:pPr>
              <a:buFont typeface="Arial" panose="020B0604020202020204" pitchFamily="34" charset="0"/>
              <a:buChar char="•"/>
            </a:pPr>
            <a:r>
              <a:rPr lang="en-US" sz="2400" dirty="0"/>
              <a:t>The contention window is an amount of time divided into slots. A station that is ready to send chooses a random number of slots as its wait time.</a:t>
            </a:r>
          </a:p>
          <a:p>
            <a:pPr>
              <a:buFont typeface="Arial" panose="020B0604020202020204" pitchFamily="34" charset="0"/>
              <a:buChar char="•"/>
            </a:pPr>
            <a:r>
              <a:rPr lang="en-US" sz="2400" dirty="0"/>
              <a:t>The number of slots in the window changes according to the binary exponential back off strategy.</a:t>
            </a:r>
          </a:p>
          <a:p>
            <a:pPr>
              <a:buFont typeface="Arial" panose="020B0604020202020204" pitchFamily="34" charset="0"/>
              <a:buChar char="•"/>
            </a:pPr>
            <a:r>
              <a:rPr lang="en-US" altLang="en-US" sz="2400" dirty="0">
                <a:latin typeface="Arial" panose="020B0604020202020204" pitchFamily="34" charset="0"/>
              </a:rPr>
              <a:t>In CSMA/CA, if the station finds the channel busy, it does not restart the timer of the contention window; </a:t>
            </a:r>
            <a:r>
              <a:rPr lang="en-US" altLang="en-US" sz="2400" dirty="0">
                <a:solidFill>
                  <a:srgbClr val="FF0000"/>
                </a:solidFill>
                <a:latin typeface="Arial" panose="020B0604020202020204" pitchFamily="34" charset="0"/>
              </a:rPr>
              <a:t>it stops the timer and restarts</a:t>
            </a:r>
            <a:r>
              <a:rPr lang="en-US" altLang="en-US" sz="2400" dirty="0">
                <a:latin typeface="Arial" panose="020B0604020202020204" pitchFamily="34" charset="0"/>
              </a:rPr>
              <a:t> it when the channel becomes idle.</a:t>
            </a:r>
          </a:p>
          <a:p>
            <a:pPr>
              <a:buFont typeface="Arial" panose="020B0604020202020204" pitchFamily="34" charset="0"/>
              <a:buChar char="•"/>
            </a:pPr>
            <a:endParaRPr lang="en-US" sz="2400" dirty="0"/>
          </a:p>
          <a:p>
            <a:pPr>
              <a:buFont typeface="Arial" panose="020B0604020202020204" pitchFamily="34" charset="0"/>
              <a:buChar char="•"/>
            </a:pPr>
            <a:endParaRPr lang="en-US" sz="2400" dirty="0"/>
          </a:p>
        </p:txBody>
      </p:sp>
    </p:spTree>
    <p:extLst>
      <p:ext uri="{BB962C8B-B14F-4D97-AF65-F5344CB8AC3E}">
        <p14:creationId xmlns:p14="http://schemas.microsoft.com/office/powerpoint/2010/main" val="3728238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4" name="Text Box 4">
            <a:extLst>
              <a:ext uri="{FF2B5EF4-FFF2-40B4-BE49-F238E27FC236}">
                <a16:creationId xmlns:a16="http://schemas.microsoft.com/office/drawing/2014/main" xmlns="" id="{63338FA3-E7B0-4148-8E12-B616E56D2EA7}"/>
              </a:ext>
            </a:extLst>
          </p:cNvPr>
          <p:cNvSpPr txBox="1">
            <a:spLocks noChangeArrowheads="1"/>
          </p:cNvSpPr>
          <p:nvPr/>
        </p:nvSpPr>
        <p:spPr bwMode="auto">
          <a:xfrm>
            <a:off x="1828801" y="381001"/>
            <a:ext cx="34020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rPr>
              <a:t>Figure  </a:t>
            </a:r>
            <a:r>
              <a:rPr lang="en-US" altLang="en-US" sz="2000" dirty="0"/>
              <a:t>Timing in CSMA/CA</a:t>
            </a:r>
          </a:p>
        </p:txBody>
      </p:sp>
      <p:pic>
        <p:nvPicPr>
          <p:cNvPr id="1111047" name="Picture 7">
            <a:extLst>
              <a:ext uri="{FF2B5EF4-FFF2-40B4-BE49-F238E27FC236}">
                <a16:creationId xmlns:a16="http://schemas.microsoft.com/office/drawing/2014/main" xmlns="" id="{F4519432-3253-445A-9EB6-0861F22CA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087" y="1105902"/>
            <a:ext cx="8510587" cy="194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xmlns="" id="{51EC05C4-005D-4648-8EC9-9D08B72A7304}"/>
              </a:ext>
            </a:extLst>
          </p:cNvPr>
          <p:cNvSpPr/>
          <p:nvPr/>
        </p:nvSpPr>
        <p:spPr bwMode="auto">
          <a:xfrm>
            <a:off x="363250" y="3726872"/>
            <a:ext cx="11357695" cy="1842656"/>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1" u="none" strike="noStrike" cap="none" normalizeH="0" baseline="-10000" dirty="0">
                <a:ln>
                  <a:noFill/>
                </a:ln>
                <a:solidFill>
                  <a:schemeClr val="tx1"/>
                </a:solidFill>
                <a:effectLst/>
                <a:latin typeface="Times New Roman" panose="02020603050405020304" pitchFamily="18" charset="0"/>
              </a:rPr>
              <a:t>Acknowledgement</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800" baseline="-10000" dirty="0">
                <a:latin typeface="Times New Roman" panose="02020603050405020304" pitchFamily="18" charset="0"/>
              </a:rPr>
              <a:t>With all these precautions, there still may be a collision resulting in destroyed data.</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800" u="none" strike="noStrike" cap="none" normalizeH="0" baseline="-10000" dirty="0">
                <a:ln>
                  <a:noFill/>
                </a:ln>
                <a:solidFill>
                  <a:schemeClr val="tx1"/>
                </a:solidFill>
                <a:effectLst/>
                <a:latin typeface="Times New Roman" panose="02020603050405020304" pitchFamily="18" charset="0"/>
              </a:rPr>
              <a:t>The data may be corrupted during the transmission.</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800" baseline="-10000" dirty="0">
                <a:latin typeface="Times New Roman" panose="02020603050405020304" pitchFamily="18" charset="0"/>
              </a:rPr>
              <a:t>The positive acknowledgement and the time-out timer can help guarantee that the receiver has received the frame.</a:t>
            </a:r>
            <a:endParaRPr kumimoji="0" lang="en-US" sz="2800" u="none" strike="noStrike" cap="none" normalizeH="0" baseline="-10000" dirty="0">
              <a:ln>
                <a:noFill/>
              </a:ln>
              <a:solidFill>
                <a:schemeClr val="tx1"/>
              </a:solidFill>
              <a:effectLst/>
              <a:latin typeface="Times New Roman" panose="02020603050405020304" pitchFamily="18" charset="0"/>
            </a:endParaRPr>
          </a:p>
        </p:txBody>
      </p:sp>
    </p:spTree>
    <p:extLst>
      <p:ext uri="{BB962C8B-B14F-4D97-AF65-F5344CB8AC3E}">
        <p14:creationId xmlns:p14="http://schemas.microsoft.com/office/powerpoint/2010/main" val="1583656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2" name="Text Box 4">
            <a:extLst>
              <a:ext uri="{FF2B5EF4-FFF2-40B4-BE49-F238E27FC236}">
                <a16:creationId xmlns:a16="http://schemas.microsoft.com/office/drawing/2014/main" xmlns="" id="{E88DF52F-5017-49D3-BEDF-316B167493CB}"/>
              </a:ext>
            </a:extLst>
          </p:cNvPr>
          <p:cNvSpPr txBox="1">
            <a:spLocks noChangeArrowheads="1"/>
          </p:cNvSpPr>
          <p:nvPr/>
        </p:nvSpPr>
        <p:spPr bwMode="auto">
          <a:xfrm>
            <a:off x="692728" y="103910"/>
            <a:ext cx="32267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Flow diagram for CSMA/CA</a:t>
            </a:r>
          </a:p>
        </p:txBody>
      </p:sp>
      <p:pic>
        <p:nvPicPr>
          <p:cNvPr id="1113095" name="Picture 7">
            <a:extLst>
              <a:ext uri="{FF2B5EF4-FFF2-40B4-BE49-F238E27FC236}">
                <a16:creationId xmlns:a16="http://schemas.microsoft.com/office/drawing/2014/main" xmlns="" id="{AF239BFD-9958-4905-8544-555560D69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3091" y="504020"/>
            <a:ext cx="7051964" cy="613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5716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85C466-D34F-47B6-BC41-7C7FB0F49DF0}"/>
              </a:ext>
            </a:extLst>
          </p:cNvPr>
          <p:cNvSpPr>
            <a:spLocks noGrp="1"/>
          </p:cNvSpPr>
          <p:nvPr>
            <p:ph type="title"/>
          </p:nvPr>
        </p:nvSpPr>
        <p:spPr>
          <a:xfrm>
            <a:off x="838200" y="1"/>
            <a:ext cx="10515600" cy="720436"/>
          </a:xfrm>
        </p:spPr>
        <p:txBody>
          <a:bodyPr/>
          <a:lstStyle/>
          <a:p>
            <a:r>
              <a:rPr lang="en-US" altLang="en-US" dirty="0">
                <a:effectLst>
                  <a:outerShdw blurRad="38100" dist="38100" dir="2700000" algn="tl">
                    <a:srgbClr val="C0C0C0"/>
                  </a:outerShdw>
                </a:effectLst>
                <a:latin typeface="Times" panose="02020603050405020304" pitchFamily="18" charset="0"/>
              </a:rPr>
              <a:t>FLOW AND ERROR CONTROL</a:t>
            </a:r>
            <a:endParaRPr lang="en-US" dirty="0"/>
          </a:p>
        </p:txBody>
      </p:sp>
      <p:sp>
        <p:nvSpPr>
          <p:cNvPr id="4" name="Content Placeholder 3">
            <a:extLst>
              <a:ext uri="{FF2B5EF4-FFF2-40B4-BE49-F238E27FC236}">
                <a16:creationId xmlns:a16="http://schemas.microsoft.com/office/drawing/2014/main" xmlns="" id="{CDC67D76-A767-4AC0-89F2-D5303901F9A2}"/>
              </a:ext>
            </a:extLst>
          </p:cNvPr>
          <p:cNvSpPr>
            <a:spLocks noGrp="1"/>
          </p:cNvSpPr>
          <p:nvPr>
            <p:ph idx="1"/>
          </p:nvPr>
        </p:nvSpPr>
        <p:spPr>
          <a:xfrm>
            <a:off x="838200" y="720438"/>
            <a:ext cx="10515600" cy="5456526"/>
          </a:xfrm>
        </p:spPr>
        <p:txBody>
          <a:bodyPr/>
          <a:lstStyle/>
          <a:p>
            <a:r>
              <a:rPr lang="en-US" altLang="en-US" dirty="0"/>
              <a:t>Flow control refers to a set of procedures used to restrict  the amount of data that the sender can send  before waiting for acknowledgment.</a:t>
            </a:r>
          </a:p>
          <a:p>
            <a:r>
              <a:rPr lang="en-US" altLang="en-US" dirty="0"/>
              <a:t>Error control in the data link layer is based on automatic repeat request, which is the retransmission of data.</a:t>
            </a:r>
          </a:p>
          <a:p>
            <a:r>
              <a:rPr lang="en-US" altLang="en-US" dirty="0">
                <a:solidFill>
                  <a:srgbClr val="FF0000"/>
                </a:solidFill>
              </a:rPr>
              <a:t>ARQ types</a:t>
            </a:r>
          </a:p>
          <a:p>
            <a:pPr marL="514350" indent="-514350">
              <a:buFont typeface="+mj-lt"/>
              <a:buAutoNum type="arabicPeriod"/>
            </a:pPr>
            <a:r>
              <a:rPr lang="en-US" altLang="en-US" dirty="0">
                <a:solidFill>
                  <a:srgbClr val="0033CC"/>
                </a:solidFill>
                <a:latin typeface="Times New Roman" panose="02020603050405020304" pitchFamily="18" charset="0"/>
              </a:rPr>
              <a:t>Stop-and-Wait Automatic Repeat Request</a:t>
            </a:r>
            <a:endParaRPr lang="fr-FR" altLang="en-US" dirty="0">
              <a:solidFill>
                <a:srgbClr val="0033CC"/>
              </a:solidFill>
              <a:latin typeface="Times New Roman" panose="02020603050405020304" pitchFamily="18" charset="0"/>
            </a:endParaRPr>
          </a:p>
          <a:p>
            <a:pPr marL="514350" indent="-514350">
              <a:buFont typeface="+mj-lt"/>
              <a:buAutoNum type="arabicPeriod"/>
            </a:pPr>
            <a:r>
              <a:rPr lang="fr-FR" altLang="en-US" dirty="0">
                <a:solidFill>
                  <a:srgbClr val="0033CC"/>
                </a:solidFill>
                <a:latin typeface="Times New Roman" panose="02020603050405020304" pitchFamily="18" charset="0"/>
              </a:rPr>
              <a:t>Go-Back-N Automatic Repeat Request</a:t>
            </a:r>
          </a:p>
          <a:p>
            <a:pPr marL="514350" indent="-514350">
              <a:buFont typeface="+mj-lt"/>
              <a:buAutoNum type="arabicPeriod"/>
            </a:pPr>
            <a:r>
              <a:rPr lang="en-US" altLang="en-US" dirty="0">
                <a:solidFill>
                  <a:srgbClr val="0033CC"/>
                </a:solidFill>
                <a:latin typeface="Times New Roman" panose="02020603050405020304" pitchFamily="18" charset="0"/>
              </a:rPr>
              <a:t>Selective Repeat Automatic Repeat Request</a:t>
            </a:r>
          </a:p>
          <a:p>
            <a:endParaRPr lang="en-US" altLang="en-US" dirty="0"/>
          </a:p>
          <a:p>
            <a:endParaRPr lang="en-US" dirty="0"/>
          </a:p>
        </p:txBody>
      </p:sp>
    </p:spTree>
    <p:extLst>
      <p:ext uri="{BB962C8B-B14F-4D97-AF65-F5344CB8AC3E}">
        <p14:creationId xmlns:p14="http://schemas.microsoft.com/office/powerpoint/2010/main" val="1529293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63D695-BD4F-4868-A383-57F117367100}"/>
              </a:ext>
            </a:extLst>
          </p:cNvPr>
          <p:cNvSpPr>
            <a:spLocks noGrp="1"/>
          </p:cNvSpPr>
          <p:nvPr>
            <p:ph type="title"/>
          </p:nvPr>
        </p:nvSpPr>
        <p:spPr>
          <a:xfrm>
            <a:off x="838200" y="365126"/>
            <a:ext cx="10515600" cy="729383"/>
          </a:xfrm>
        </p:spPr>
        <p:txBody>
          <a:bodyPr/>
          <a:lstStyle/>
          <a:p>
            <a:r>
              <a:rPr lang="en-US" altLang="en-US" sz="3600" dirty="0">
                <a:solidFill>
                  <a:srgbClr val="0033CC"/>
                </a:solidFill>
                <a:latin typeface="Times New Roman" panose="02020603050405020304" pitchFamily="18" charset="0"/>
              </a:rPr>
              <a:t>Stop-and-Wait Automatic Repeat Request</a:t>
            </a:r>
            <a:endParaRPr lang="en-US" sz="3600" dirty="0"/>
          </a:p>
        </p:txBody>
      </p:sp>
      <p:sp>
        <p:nvSpPr>
          <p:cNvPr id="3" name="Content Placeholder 2">
            <a:extLst>
              <a:ext uri="{FF2B5EF4-FFF2-40B4-BE49-F238E27FC236}">
                <a16:creationId xmlns:a16="http://schemas.microsoft.com/office/drawing/2014/main" xmlns="" id="{9F96355F-58CB-4B2B-99DE-7FF0E7DCB51F}"/>
              </a:ext>
            </a:extLst>
          </p:cNvPr>
          <p:cNvSpPr>
            <a:spLocks noGrp="1"/>
          </p:cNvSpPr>
          <p:nvPr>
            <p:ph idx="1"/>
          </p:nvPr>
        </p:nvSpPr>
        <p:spPr>
          <a:xfrm>
            <a:off x="838200" y="1299151"/>
            <a:ext cx="10515600" cy="5115503"/>
          </a:xfrm>
        </p:spPr>
        <p:txBody>
          <a:bodyPr/>
          <a:lstStyle/>
          <a:p>
            <a:r>
              <a:rPr lang="en-US" altLang="en-US" dirty="0"/>
              <a:t>Error correction in Stop-and-Wait ARQ is done by keeping a copy of the sent frame and </a:t>
            </a:r>
            <a:r>
              <a:rPr lang="en-US" altLang="en-US" dirty="0">
                <a:solidFill>
                  <a:srgbClr val="FF0000"/>
                </a:solidFill>
              </a:rPr>
              <a:t>retransmitting</a:t>
            </a:r>
            <a:r>
              <a:rPr lang="en-US" altLang="en-US" dirty="0"/>
              <a:t> of the frame when the </a:t>
            </a:r>
            <a:r>
              <a:rPr lang="en-US" altLang="en-US" dirty="0">
                <a:solidFill>
                  <a:srgbClr val="FF0000"/>
                </a:solidFill>
              </a:rPr>
              <a:t>timer expires</a:t>
            </a:r>
            <a:r>
              <a:rPr lang="en-US" altLang="en-US" dirty="0"/>
              <a:t>.</a:t>
            </a:r>
          </a:p>
          <a:p>
            <a:r>
              <a:rPr lang="en-US" altLang="en-US" dirty="0"/>
              <a:t>In Stop-and-Wait ARQ, we use </a:t>
            </a:r>
            <a:r>
              <a:rPr lang="en-US" altLang="en-US" dirty="0">
                <a:solidFill>
                  <a:srgbClr val="FF0000"/>
                </a:solidFill>
              </a:rPr>
              <a:t>sequence numbers </a:t>
            </a:r>
            <a:r>
              <a:rPr lang="en-US" altLang="en-US" dirty="0"/>
              <a:t>to number the frames. The sequence numbers are based on modulo-2 arithmetic.</a:t>
            </a:r>
          </a:p>
          <a:p>
            <a:r>
              <a:rPr lang="en-US" altLang="en-US" dirty="0"/>
              <a:t>In Stop-and-Wait ARQ, the acknowledgment number always announces in modulo-2 arithmetic the sequence number of the next frame expected.</a:t>
            </a:r>
          </a:p>
          <a:p>
            <a:endParaRPr lang="en-US" altLang="en-US" dirty="0"/>
          </a:p>
          <a:p>
            <a:endParaRPr lang="en-US" dirty="0"/>
          </a:p>
        </p:txBody>
      </p:sp>
    </p:spTree>
    <p:extLst>
      <p:ext uri="{BB962C8B-B14F-4D97-AF65-F5344CB8AC3E}">
        <p14:creationId xmlns:p14="http://schemas.microsoft.com/office/powerpoint/2010/main" val="3404403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4" name="Text Box 4">
            <a:extLst>
              <a:ext uri="{FF2B5EF4-FFF2-40B4-BE49-F238E27FC236}">
                <a16:creationId xmlns:a16="http://schemas.microsoft.com/office/drawing/2014/main" xmlns="" id="{A0047BDF-6782-460D-81D2-571530F19078}"/>
              </a:ext>
            </a:extLst>
          </p:cNvPr>
          <p:cNvSpPr txBox="1">
            <a:spLocks noChangeArrowheads="1"/>
          </p:cNvSpPr>
          <p:nvPr/>
        </p:nvSpPr>
        <p:spPr bwMode="auto">
          <a:xfrm>
            <a:off x="1828800" y="381000"/>
            <a:ext cx="47952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3333CC"/>
                </a:solidFill>
                <a:latin typeface="Times New Roman" panose="02020603050405020304" pitchFamily="18" charset="0"/>
              </a:rPr>
              <a:t> </a:t>
            </a:r>
            <a:r>
              <a:rPr lang="en-US" altLang="en-US" sz="2000" b="1" i="1" dirty="0">
                <a:solidFill>
                  <a:srgbClr val="000000"/>
                </a:solidFill>
                <a:latin typeface="Times New Roman" panose="02020603050405020304" pitchFamily="18" charset="0"/>
              </a:rPr>
              <a:t>Design of the Stop-and-Wait ARQ Protocol</a:t>
            </a:r>
          </a:p>
        </p:txBody>
      </p:sp>
      <p:pic>
        <p:nvPicPr>
          <p:cNvPr id="875526" name="Picture 6">
            <a:extLst>
              <a:ext uri="{FF2B5EF4-FFF2-40B4-BE49-F238E27FC236}">
                <a16:creationId xmlns:a16="http://schemas.microsoft.com/office/drawing/2014/main" xmlns="" id="{7F95FEEE-E1BB-4815-8C5B-5939E3683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383" y="1066800"/>
            <a:ext cx="7356762"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7353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Text Box 2">
            <a:extLst>
              <a:ext uri="{FF2B5EF4-FFF2-40B4-BE49-F238E27FC236}">
                <a16:creationId xmlns:a16="http://schemas.microsoft.com/office/drawing/2014/main" xmlns="" id="{F9632179-18A4-4122-BF07-C0549EE94BAC}"/>
              </a:ext>
            </a:extLst>
          </p:cNvPr>
          <p:cNvSpPr txBox="1">
            <a:spLocks noChangeArrowheads="1"/>
          </p:cNvSpPr>
          <p:nvPr/>
        </p:nvSpPr>
        <p:spPr bwMode="auto">
          <a:xfrm>
            <a:off x="1828801" y="457200"/>
            <a:ext cx="50068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000" b="1" i="1" dirty="0">
                <a:solidFill>
                  <a:srgbClr val="000000"/>
                </a:solidFill>
                <a:latin typeface="Times New Roman" panose="02020603050405020304" pitchFamily="18" charset="0"/>
              </a:rPr>
              <a:t>Sender-site algorithm for Stop-and-Wait ARQ</a:t>
            </a:r>
          </a:p>
        </p:txBody>
      </p:sp>
      <p:grpSp>
        <p:nvGrpSpPr>
          <p:cNvPr id="933899" name="Group 11">
            <a:extLst>
              <a:ext uri="{FF2B5EF4-FFF2-40B4-BE49-F238E27FC236}">
                <a16:creationId xmlns:a16="http://schemas.microsoft.com/office/drawing/2014/main" xmlns="" id="{6E0686EC-068A-4462-A420-8E5B60BB304D}"/>
              </a:ext>
            </a:extLst>
          </p:cNvPr>
          <p:cNvGrpSpPr>
            <a:grpSpLocks/>
          </p:cNvGrpSpPr>
          <p:nvPr/>
        </p:nvGrpSpPr>
        <p:grpSpPr bwMode="auto">
          <a:xfrm>
            <a:off x="1600200" y="939800"/>
            <a:ext cx="8940800" cy="4851400"/>
            <a:chOff x="48" y="592"/>
            <a:chExt cx="5632" cy="2780"/>
          </a:xfrm>
        </p:grpSpPr>
        <p:pic>
          <p:nvPicPr>
            <p:cNvPr id="933892" name="Picture 4">
              <a:extLst>
                <a:ext uri="{FF2B5EF4-FFF2-40B4-BE49-F238E27FC236}">
                  <a16:creationId xmlns:a16="http://schemas.microsoft.com/office/drawing/2014/main" xmlns="" id="{9D1D0C9C-DB32-4DD7-9501-D3182AFE00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 y="592"/>
              <a:ext cx="5539" cy="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3898" name="Picture 10">
              <a:extLst>
                <a:ext uri="{FF2B5EF4-FFF2-40B4-BE49-F238E27FC236}">
                  <a16:creationId xmlns:a16="http://schemas.microsoft.com/office/drawing/2014/main" xmlns="" id="{6E78BFAC-F65E-42DC-AA73-17EC7250E9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 y="1488"/>
              <a:ext cx="5632" cy="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744370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Text Box 2">
            <a:extLst>
              <a:ext uri="{FF2B5EF4-FFF2-40B4-BE49-F238E27FC236}">
                <a16:creationId xmlns:a16="http://schemas.microsoft.com/office/drawing/2014/main" xmlns="" id="{FE28F99E-5310-4ACB-A0DC-27F838C12C26}"/>
              </a:ext>
            </a:extLst>
          </p:cNvPr>
          <p:cNvSpPr txBox="1">
            <a:spLocks noChangeArrowheads="1"/>
          </p:cNvSpPr>
          <p:nvPr/>
        </p:nvSpPr>
        <p:spPr bwMode="auto">
          <a:xfrm>
            <a:off x="1887538" y="304800"/>
            <a:ext cx="50068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000" b="1" i="1" dirty="0">
                <a:solidFill>
                  <a:srgbClr val="000000"/>
                </a:solidFill>
                <a:latin typeface="Times New Roman" panose="02020603050405020304" pitchFamily="18" charset="0"/>
              </a:rPr>
              <a:t>Sender-site algorithm for Stop-and-Wait ARQ</a:t>
            </a:r>
            <a:endParaRPr lang="en-US" altLang="en-US" sz="2000" b="1" i="1" dirty="0">
              <a:solidFill>
                <a:srgbClr val="FF0000"/>
              </a:solidFill>
              <a:latin typeface="Times New Roman" panose="02020603050405020304" pitchFamily="18" charset="0"/>
            </a:endParaRPr>
          </a:p>
        </p:txBody>
      </p:sp>
      <p:pic>
        <p:nvPicPr>
          <p:cNvPr id="956421" name="Picture 5">
            <a:extLst>
              <a:ext uri="{FF2B5EF4-FFF2-40B4-BE49-F238E27FC236}">
                <a16:creationId xmlns:a16="http://schemas.microsoft.com/office/drawing/2014/main" xmlns="" id="{0FBD8B3F-1711-448F-94D3-80C47B9852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893764"/>
            <a:ext cx="9004300" cy="474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0072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EA3DB8-D03D-4B79-BA55-6C929457DA5C}"/>
              </a:ext>
            </a:extLst>
          </p:cNvPr>
          <p:cNvSpPr>
            <a:spLocks noGrp="1"/>
          </p:cNvSpPr>
          <p:nvPr>
            <p:ph type="title"/>
          </p:nvPr>
        </p:nvSpPr>
        <p:spPr>
          <a:xfrm>
            <a:off x="838200" y="365126"/>
            <a:ext cx="10515600" cy="660110"/>
          </a:xfrm>
        </p:spPr>
        <p:txBody>
          <a:bodyPr>
            <a:normAutofit/>
          </a:bodyPr>
          <a:lstStyle/>
          <a:p>
            <a:r>
              <a:rPr lang="en-US" altLang="en-US" sz="3200" b="1" dirty="0">
                <a:solidFill>
                  <a:srgbClr val="000000"/>
                </a:solidFill>
                <a:effectLst>
                  <a:outerShdw blurRad="38100" dist="38100" dir="2700000" algn="tl">
                    <a:srgbClr val="C0C0C0"/>
                  </a:outerShdw>
                </a:effectLst>
                <a:latin typeface="Times" panose="02020603050405020304" pitchFamily="18" charset="0"/>
              </a:rPr>
              <a:t>CONTROLLED ACCESS</a:t>
            </a:r>
            <a:endParaRPr lang="en-US" sz="3200" dirty="0"/>
          </a:p>
        </p:txBody>
      </p:sp>
      <p:sp>
        <p:nvSpPr>
          <p:cNvPr id="3" name="Content Placeholder 2">
            <a:extLst>
              <a:ext uri="{FF2B5EF4-FFF2-40B4-BE49-F238E27FC236}">
                <a16:creationId xmlns:a16="http://schemas.microsoft.com/office/drawing/2014/main" xmlns="" id="{45FD6B44-0869-4DB0-A826-B98F1B28CBA3}"/>
              </a:ext>
            </a:extLst>
          </p:cNvPr>
          <p:cNvSpPr>
            <a:spLocks noGrp="1"/>
          </p:cNvSpPr>
          <p:nvPr>
            <p:ph idx="1"/>
          </p:nvPr>
        </p:nvSpPr>
        <p:spPr>
          <a:xfrm>
            <a:off x="838200" y="1025236"/>
            <a:ext cx="10515600" cy="5151727"/>
          </a:xfrm>
        </p:spPr>
        <p:txBody>
          <a:bodyPr/>
          <a:lstStyle/>
          <a:p>
            <a:r>
              <a:rPr lang="en-US" altLang="en-US" dirty="0">
                <a:solidFill>
                  <a:srgbClr val="000000"/>
                </a:solidFill>
                <a:effectLst>
                  <a:outerShdw blurRad="38100" dist="38100" dir="2700000" algn="tl">
                    <a:srgbClr val="C0C0C0"/>
                  </a:outerShdw>
                </a:effectLst>
                <a:latin typeface="Times New Roman" panose="02020603050405020304" pitchFamily="18" charset="0"/>
              </a:rPr>
              <a:t>In </a:t>
            </a:r>
            <a:r>
              <a:rPr lang="en-US" altLang="en-US" dirty="0">
                <a:solidFill>
                  <a:srgbClr val="FF0000"/>
                </a:solidFill>
                <a:effectLst>
                  <a:outerShdw blurRad="38100" dist="38100" dir="2700000" algn="tl">
                    <a:srgbClr val="C0C0C0"/>
                  </a:outerShdw>
                </a:effectLst>
                <a:latin typeface="Times New Roman" panose="02020603050405020304" pitchFamily="18" charset="0"/>
              </a:rPr>
              <a:t>controlled access</a:t>
            </a:r>
            <a:r>
              <a:rPr lang="en-US" altLang="en-US" dirty="0">
                <a:solidFill>
                  <a:srgbClr val="000000"/>
                </a:solidFill>
                <a:effectLst>
                  <a:outerShdw blurRad="38100" dist="38100" dir="2700000" algn="tl">
                    <a:srgbClr val="C0C0C0"/>
                  </a:outerShdw>
                </a:effectLst>
                <a:latin typeface="Times New Roman" panose="02020603050405020304" pitchFamily="18" charset="0"/>
              </a:rPr>
              <a:t>, the stations consult one another to find which station has the right to send. </a:t>
            </a:r>
          </a:p>
          <a:p>
            <a:r>
              <a:rPr lang="en-US" altLang="en-US" dirty="0">
                <a:solidFill>
                  <a:srgbClr val="000000"/>
                </a:solidFill>
                <a:effectLst>
                  <a:outerShdw blurRad="38100" dist="38100" dir="2700000" algn="tl">
                    <a:srgbClr val="C0C0C0"/>
                  </a:outerShdw>
                </a:effectLst>
                <a:latin typeface="Times New Roman" panose="02020603050405020304" pitchFamily="18" charset="0"/>
              </a:rPr>
              <a:t>A station cannot send unless it has been authorized by other stations.</a:t>
            </a:r>
          </a:p>
          <a:p>
            <a:r>
              <a:rPr lang="en-US" altLang="en-US" dirty="0">
                <a:solidFill>
                  <a:srgbClr val="000000"/>
                </a:solidFill>
                <a:effectLst>
                  <a:outerShdw blurRad="38100" dist="38100" dir="2700000" algn="tl">
                    <a:srgbClr val="C0C0C0"/>
                  </a:outerShdw>
                </a:effectLst>
                <a:latin typeface="Times New Roman" panose="02020603050405020304" pitchFamily="18" charset="0"/>
              </a:rPr>
              <a:t>Three popular controlled-access methods.</a:t>
            </a:r>
          </a:p>
          <a:p>
            <a:pPr marL="514350" indent="-514350">
              <a:buAutoNum type="arabicPeriod"/>
            </a:pPr>
            <a:r>
              <a:rPr lang="en-US" altLang="en-US" dirty="0">
                <a:solidFill>
                  <a:srgbClr val="0033CC"/>
                </a:solidFill>
              </a:rPr>
              <a:t>Reservation</a:t>
            </a:r>
            <a:endParaRPr lang="fr-FR" altLang="en-US" dirty="0">
              <a:solidFill>
                <a:srgbClr val="0033CC"/>
              </a:solidFill>
            </a:endParaRPr>
          </a:p>
          <a:p>
            <a:pPr marL="514350" indent="-514350">
              <a:buAutoNum type="arabicPeriod"/>
            </a:pPr>
            <a:r>
              <a:rPr lang="fr-FR" altLang="en-US" dirty="0">
                <a:solidFill>
                  <a:srgbClr val="0033CC"/>
                </a:solidFill>
              </a:rPr>
              <a:t>Polling</a:t>
            </a:r>
          </a:p>
          <a:p>
            <a:pPr marL="514350" indent="-514350">
              <a:buAutoNum type="arabicPeriod"/>
            </a:pPr>
            <a:r>
              <a:rPr lang="en-US" altLang="en-US" dirty="0">
                <a:solidFill>
                  <a:srgbClr val="0033CC"/>
                </a:solidFill>
              </a:rPr>
              <a:t>Token Passing</a:t>
            </a:r>
          </a:p>
          <a:p>
            <a:pPr marL="0" indent="0">
              <a:buNone/>
            </a:pPr>
            <a:endParaRPr lang="en-US" altLang="en-US" dirty="0">
              <a:solidFill>
                <a:srgbClr val="0033CC"/>
              </a:solidFill>
            </a:endParaRPr>
          </a:p>
          <a:p>
            <a:endParaRPr lang="en-US" altLang="en-US" dirty="0">
              <a:solidFill>
                <a:srgbClr val="000000"/>
              </a:solidFill>
              <a:effectLst>
                <a:outerShdw blurRad="38100" dist="38100" dir="2700000" algn="tl">
                  <a:srgbClr val="C0C0C0"/>
                </a:outerShdw>
              </a:effectLst>
              <a:latin typeface="Times New Roman" panose="02020603050405020304" pitchFamily="18" charset="0"/>
            </a:endParaRPr>
          </a:p>
          <a:p>
            <a:endParaRPr lang="en-US" dirty="0"/>
          </a:p>
        </p:txBody>
      </p:sp>
    </p:spTree>
    <p:extLst>
      <p:ext uri="{BB962C8B-B14F-4D97-AF65-F5344CB8AC3E}">
        <p14:creationId xmlns:p14="http://schemas.microsoft.com/office/powerpoint/2010/main" val="489914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Text Box 2">
            <a:extLst>
              <a:ext uri="{FF2B5EF4-FFF2-40B4-BE49-F238E27FC236}">
                <a16:creationId xmlns:a16="http://schemas.microsoft.com/office/drawing/2014/main" xmlns="" id="{89DE9059-2E80-40DC-B624-8259841169A3}"/>
              </a:ext>
            </a:extLst>
          </p:cNvPr>
          <p:cNvSpPr txBox="1">
            <a:spLocks noChangeArrowheads="1"/>
          </p:cNvSpPr>
          <p:nvPr/>
        </p:nvSpPr>
        <p:spPr bwMode="auto">
          <a:xfrm>
            <a:off x="1758950" y="381000"/>
            <a:ext cx="62908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3333CC"/>
                </a:solidFill>
                <a:latin typeface="Times New Roman" panose="02020603050405020304" pitchFamily="18" charset="0"/>
              </a:rPr>
              <a:t>  </a:t>
            </a:r>
            <a:r>
              <a:rPr lang="en-US" altLang="en-US" sz="2000" b="1" i="1" dirty="0">
                <a:solidFill>
                  <a:srgbClr val="000000"/>
                </a:solidFill>
                <a:latin typeface="Times New Roman" panose="02020603050405020304" pitchFamily="18" charset="0"/>
              </a:rPr>
              <a:t>Receiver-site algorithm for Stop-and-Wait ARQ Protocol</a:t>
            </a:r>
          </a:p>
        </p:txBody>
      </p:sp>
      <p:grpSp>
        <p:nvGrpSpPr>
          <p:cNvPr id="934919" name="Group 7">
            <a:extLst>
              <a:ext uri="{FF2B5EF4-FFF2-40B4-BE49-F238E27FC236}">
                <a16:creationId xmlns:a16="http://schemas.microsoft.com/office/drawing/2014/main" xmlns="" id="{9B0DC9F6-3C37-4757-AEEB-853D9AF7469F}"/>
              </a:ext>
            </a:extLst>
          </p:cNvPr>
          <p:cNvGrpSpPr>
            <a:grpSpLocks/>
          </p:cNvGrpSpPr>
          <p:nvPr/>
        </p:nvGrpSpPr>
        <p:grpSpPr bwMode="auto">
          <a:xfrm>
            <a:off x="1630364" y="838200"/>
            <a:ext cx="8885237" cy="5105400"/>
            <a:chOff x="48" y="528"/>
            <a:chExt cx="5597" cy="3216"/>
          </a:xfrm>
        </p:grpSpPr>
        <p:pic>
          <p:nvPicPr>
            <p:cNvPr id="934915" name="Picture 3">
              <a:extLst>
                <a:ext uri="{FF2B5EF4-FFF2-40B4-BE49-F238E27FC236}">
                  <a16:creationId xmlns:a16="http://schemas.microsoft.com/office/drawing/2014/main" xmlns="" id="{2DC95825-73AE-429C-A271-94B967D1F3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 y="528"/>
              <a:ext cx="5597" cy="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4917" name="Picture 5">
              <a:extLst>
                <a:ext uri="{FF2B5EF4-FFF2-40B4-BE49-F238E27FC236}">
                  <a16:creationId xmlns:a16="http://schemas.microsoft.com/office/drawing/2014/main" xmlns="" id="{AB7347A2-A216-40AB-9B62-945213D833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 y="1303"/>
              <a:ext cx="5574" cy="2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560529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41" name="Rectangle 9">
            <a:extLst>
              <a:ext uri="{FF2B5EF4-FFF2-40B4-BE49-F238E27FC236}">
                <a16:creationId xmlns:a16="http://schemas.microsoft.com/office/drawing/2014/main" xmlns="" id="{95E52ED2-3906-475C-B41E-D4B8848E2FCC}"/>
              </a:ext>
            </a:extLst>
          </p:cNvPr>
          <p:cNvSpPr>
            <a:spLocks noChangeArrowheads="1"/>
          </p:cNvSpPr>
          <p:nvPr/>
        </p:nvSpPr>
        <p:spPr bwMode="auto">
          <a:xfrm>
            <a:off x="1752600" y="1143001"/>
            <a:ext cx="8534400" cy="310854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fontAlgn="base" hangingPunct="0">
              <a:spcBef>
                <a:spcPct val="0"/>
              </a:spcBef>
              <a:spcAft>
                <a:spcPct val="0"/>
              </a:spcAft>
            </a:pPr>
            <a:r>
              <a:rPr lang="en-US" altLang="en-US" sz="2800" b="1" i="1" dirty="0">
                <a:solidFill>
                  <a:srgbClr val="000000"/>
                </a:solidFill>
                <a:latin typeface="Times New Roman" panose="02020603050405020304" pitchFamily="18" charset="0"/>
              </a:rPr>
              <a:t> shows an example of </a:t>
            </a:r>
            <a:r>
              <a:rPr lang="en-US" altLang="en-US" sz="2800" b="1" i="1" dirty="0">
                <a:solidFill>
                  <a:srgbClr val="FF0000"/>
                </a:solidFill>
                <a:latin typeface="Times New Roman" panose="02020603050405020304" pitchFamily="18" charset="0"/>
              </a:rPr>
              <a:t>Stop-and-Wait ARQ</a:t>
            </a:r>
            <a:r>
              <a:rPr lang="en-US" altLang="en-US" sz="2800" b="1" i="1" dirty="0">
                <a:solidFill>
                  <a:srgbClr val="000000"/>
                </a:solidFill>
                <a:latin typeface="Times New Roman" panose="02020603050405020304" pitchFamily="18" charset="0"/>
              </a:rPr>
              <a:t>. Frame 0 is sent and acknowledged. Frame 1 is lost and resent after the time-out. The resent frame 1 is acknowledged and the timer stops. Frame 0 is sent and acknowledged, but the acknowledgment is lost. The sender has no idea if the frame or the acknowledgment is lost, so after the time-out, it resends frame 0, which is acknowledged.</a:t>
            </a:r>
          </a:p>
        </p:txBody>
      </p:sp>
      <p:sp>
        <p:nvSpPr>
          <p:cNvPr id="940043" name="Text Box 11">
            <a:extLst>
              <a:ext uri="{FF2B5EF4-FFF2-40B4-BE49-F238E27FC236}">
                <a16:creationId xmlns:a16="http://schemas.microsoft.com/office/drawing/2014/main" xmlns="" id="{C5F020BD-685C-48F5-8D03-BD1715252EB6}"/>
              </a:ext>
            </a:extLst>
          </p:cNvPr>
          <p:cNvSpPr txBox="1">
            <a:spLocks noChangeArrowheads="1"/>
          </p:cNvSpPr>
          <p:nvPr/>
        </p:nvSpPr>
        <p:spPr bwMode="auto">
          <a:xfrm>
            <a:off x="2667001" y="0"/>
            <a:ext cx="19976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b="1" i="1" dirty="0">
                <a:solidFill>
                  <a:srgbClr val="FF0000"/>
                </a:solidFill>
                <a:latin typeface="Times New Roman" panose="02020603050405020304" pitchFamily="18" charset="0"/>
              </a:rPr>
              <a:t>Example 1</a:t>
            </a:r>
          </a:p>
        </p:txBody>
      </p:sp>
    </p:spTree>
    <p:extLst>
      <p:ext uri="{BB962C8B-B14F-4D97-AF65-F5344CB8AC3E}">
        <p14:creationId xmlns:p14="http://schemas.microsoft.com/office/powerpoint/2010/main" val="1090670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300" name="Text Box 4">
            <a:extLst>
              <a:ext uri="{FF2B5EF4-FFF2-40B4-BE49-F238E27FC236}">
                <a16:creationId xmlns:a16="http://schemas.microsoft.com/office/drawing/2014/main" xmlns="" id="{8150C94D-216D-4429-98FF-1C4A36699E0D}"/>
              </a:ext>
            </a:extLst>
          </p:cNvPr>
          <p:cNvSpPr txBox="1">
            <a:spLocks noChangeArrowheads="1"/>
          </p:cNvSpPr>
          <p:nvPr/>
        </p:nvSpPr>
        <p:spPr bwMode="auto">
          <a:xfrm>
            <a:off x="1828800" y="381000"/>
            <a:ext cx="17363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000" b="1" i="1" dirty="0">
                <a:solidFill>
                  <a:srgbClr val="000000"/>
                </a:solidFill>
                <a:latin typeface="Times New Roman" panose="02020603050405020304" pitchFamily="18" charset="0"/>
              </a:rPr>
              <a:t>Flow diagram </a:t>
            </a:r>
          </a:p>
        </p:txBody>
      </p:sp>
      <p:pic>
        <p:nvPicPr>
          <p:cNvPr id="951304" name="Picture 8">
            <a:extLst>
              <a:ext uri="{FF2B5EF4-FFF2-40B4-BE49-F238E27FC236}">
                <a16:creationId xmlns:a16="http://schemas.microsoft.com/office/drawing/2014/main" xmlns="" id="{FF0D003D-8E01-471F-9011-DF1FEF3F5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691" y="1108076"/>
            <a:ext cx="8894618"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895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D85EBE3-E812-49C9-B4A4-F3B8F1790940}"/>
              </a:ext>
            </a:extLst>
          </p:cNvPr>
          <p:cNvSpPr>
            <a:spLocks noGrp="1"/>
          </p:cNvSpPr>
          <p:nvPr>
            <p:ph type="title"/>
          </p:nvPr>
        </p:nvSpPr>
        <p:spPr>
          <a:xfrm>
            <a:off x="838200" y="365126"/>
            <a:ext cx="10515600" cy="729383"/>
          </a:xfrm>
        </p:spPr>
        <p:txBody>
          <a:bodyPr/>
          <a:lstStyle/>
          <a:p>
            <a:r>
              <a:rPr lang="fr-FR" altLang="en-US" sz="4000" dirty="0">
                <a:solidFill>
                  <a:srgbClr val="0033CC"/>
                </a:solidFill>
                <a:latin typeface="Times New Roman" panose="02020603050405020304" pitchFamily="18" charset="0"/>
              </a:rPr>
              <a:t>Go-Back-N</a:t>
            </a:r>
            <a:r>
              <a:rPr lang="fr-FR" altLang="en-US" sz="3600" dirty="0">
                <a:solidFill>
                  <a:srgbClr val="0033CC"/>
                </a:solidFill>
                <a:latin typeface="Times New Roman" panose="02020603050405020304" pitchFamily="18" charset="0"/>
              </a:rPr>
              <a:t> </a:t>
            </a:r>
            <a:r>
              <a:rPr lang="fr-FR" altLang="en-US" sz="4000" dirty="0">
                <a:solidFill>
                  <a:srgbClr val="0033CC"/>
                </a:solidFill>
                <a:latin typeface="Times New Roman" panose="02020603050405020304" pitchFamily="18" charset="0"/>
              </a:rPr>
              <a:t>Automatic</a:t>
            </a:r>
            <a:r>
              <a:rPr lang="fr-FR" altLang="en-US" sz="3600" dirty="0">
                <a:solidFill>
                  <a:srgbClr val="0033CC"/>
                </a:solidFill>
                <a:latin typeface="Times New Roman" panose="02020603050405020304" pitchFamily="18" charset="0"/>
              </a:rPr>
              <a:t> Repeat Request</a:t>
            </a:r>
            <a:endParaRPr lang="en-US" sz="3600" dirty="0"/>
          </a:p>
        </p:txBody>
      </p:sp>
      <p:sp>
        <p:nvSpPr>
          <p:cNvPr id="4" name="Content Placeholder 3">
            <a:extLst>
              <a:ext uri="{FF2B5EF4-FFF2-40B4-BE49-F238E27FC236}">
                <a16:creationId xmlns:a16="http://schemas.microsoft.com/office/drawing/2014/main" xmlns="" id="{A9294BC6-68FB-4BB2-B615-E1EDD026321F}"/>
              </a:ext>
            </a:extLst>
          </p:cNvPr>
          <p:cNvSpPr>
            <a:spLocks noGrp="1"/>
          </p:cNvSpPr>
          <p:nvPr>
            <p:ph idx="1"/>
          </p:nvPr>
        </p:nvSpPr>
        <p:spPr>
          <a:xfrm>
            <a:off x="838200" y="1094509"/>
            <a:ext cx="10515600" cy="5082454"/>
          </a:xfrm>
        </p:spPr>
        <p:txBody>
          <a:bodyPr/>
          <a:lstStyle/>
          <a:p>
            <a:r>
              <a:rPr lang="en-US" altLang="en-US" baseline="0" dirty="0"/>
              <a:t>In the Go-Back-N Protocol, the sequence numbers are modulo 2</a:t>
            </a:r>
            <a:r>
              <a:rPr lang="en-US" altLang="en-US" i="1" baseline="30000" dirty="0"/>
              <a:t>m</a:t>
            </a:r>
            <a:r>
              <a:rPr lang="en-US" altLang="en-US" baseline="0" dirty="0"/>
              <a:t>, where m is the size of the sequence number field in bits.</a:t>
            </a:r>
          </a:p>
          <a:p>
            <a:r>
              <a:rPr lang="en-US" altLang="en-US" baseline="0" dirty="0"/>
              <a:t>The send window is an abstract concept defining an imaginary box of size 2</a:t>
            </a:r>
            <a:r>
              <a:rPr lang="en-US" altLang="en-US" i="1" baseline="30000" dirty="0"/>
              <a:t>m</a:t>
            </a:r>
            <a:r>
              <a:rPr lang="en-US" altLang="en-US" baseline="0" dirty="0"/>
              <a:t> − 1 with three variables: S</a:t>
            </a:r>
            <a:r>
              <a:rPr lang="en-US" altLang="en-US" dirty="0"/>
              <a:t>f</a:t>
            </a:r>
            <a:r>
              <a:rPr lang="en-US" altLang="en-US" baseline="0" dirty="0"/>
              <a:t>, S</a:t>
            </a:r>
            <a:r>
              <a:rPr lang="en-US" altLang="en-US" dirty="0"/>
              <a:t>n</a:t>
            </a:r>
            <a:r>
              <a:rPr lang="en-US" altLang="en-US" baseline="0" dirty="0"/>
              <a:t>, and </a:t>
            </a:r>
            <a:r>
              <a:rPr lang="en-US" altLang="en-US" baseline="0" dirty="0" err="1"/>
              <a:t>S</a:t>
            </a:r>
            <a:r>
              <a:rPr lang="en-US" altLang="en-US" baseline="-16000" dirty="0" err="1"/>
              <a:t>size</a:t>
            </a:r>
            <a:r>
              <a:rPr lang="en-US" altLang="en-US" baseline="0" dirty="0"/>
              <a:t>.</a:t>
            </a:r>
          </a:p>
          <a:p>
            <a:r>
              <a:rPr lang="en-US" altLang="en-US" baseline="0" dirty="0"/>
              <a:t>The send window can slide one or more slots when a valid acknowledgment arrives.</a:t>
            </a:r>
          </a:p>
          <a:p>
            <a:endParaRPr lang="en-US" altLang="en-US" baseline="0" dirty="0"/>
          </a:p>
          <a:p>
            <a:endParaRPr lang="en-US" altLang="en-US" baseline="0" dirty="0"/>
          </a:p>
          <a:p>
            <a:endParaRPr lang="en-US" dirty="0"/>
          </a:p>
        </p:txBody>
      </p:sp>
    </p:spTree>
    <p:extLst>
      <p:ext uri="{BB962C8B-B14F-4D97-AF65-F5344CB8AC3E}">
        <p14:creationId xmlns:p14="http://schemas.microsoft.com/office/powerpoint/2010/main" val="310558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2" name="Text Box 4">
            <a:extLst>
              <a:ext uri="{FF2B5EF4-FFF2-40B4-BE49-F238E27FC236}">
                <a16:creationId xmlns:a16="http://schemas.microsoft.com/office/drawing/2014/main" xmlns="" id="{A0FE1BD3-B31F-429B-B770-8AD81D62CE9C}"/>
              </a:ext>
            </a:extLst>
          </p:cNvPr>
          <p:cNvSpPr txBox="1">
            <a:spLocks noChangeArrowheads="1"/>
          </p:cNvSpPr>
          <p:nvPr/>
        </p:nvSpPr>
        <p:spPr bwMode="auto">
          <a:xfrm>
            <a:off x="1828800" y="381000"/>
            <a:ext cx="38252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000" b="1" i="1" dirty="0">
                <a:solidFill>
                  <a:srgbClr val="000000"/>
                </a:solidFill>
                <a:latin typeface="Times New Roman" panose="02020603050405020304" pitchFamily="18" charset="0"/>
              </a:rPr>
              <a:t>Send window for Go-Back-N ARQ</a:t>
            </a:r>
          </a:p>
        </p:txBody>
      </p:sp>
      <p:pic>
        <p:nvPicPr>
          <p:cNvPr id="877574" name="Picture 6">
            <a:extLst>
              <a:ext uri="{FF2B5EF4-FFF2-40B4-BE49-F238E27FC236}">
                <a16:creationId xmlns:a16="http://schemas.microsoft.com/office/drawing/2014/main" xmlns="" id="{8E135B4C-D209-4B26-BC66-5DF776F4B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426" y="1228726"/>
            <a:ext cx="8537575" cy="456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9973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6" name="Text Box 4">
            <a:extLst>
              <a:ext uri="{FF2B5EF4-FFF2-40B4-BE49-F238E27FC236}">
                <a16:creationId xmlns:a16="http://schemas.microsoft.com/office/drawing/2014/main" xmlns="" id="{99719F68-A82E-44B3-BE7E-A8D1C3B48A28}"/>
              </a:ext>
            </a:extLst>
          </p:cNvPr>
          <p:cNvSpPr txBox="1">
            <a:spLocks noChangeArrowheads="1"/>
          </p:cNvSpPr>
          <p:nvPr/>
        </p:nvSpPr>
        <p:spPr bwMode="auto">
          <a:xfrm>
            <a:off x="1828800" y="381000"/>
            <a:ext cx="41089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000" b="1" i="1" dirty="0">
                <a:solidFill>
                  <a:srgbClr val="000000"/>
                </a:solidFill>
                <a:latin typeface="Times New Roman" panose="02020603050405020304" pitchFamily="18" charset="0"/>
              </a:rPr>
              <a:t>Receive window for Go-Back-N ARQ</a:t>
            </a:r>
          </a:p>
        </p:txBody>
      </p:sp>
      <p:pic>
        <p:nvPicPr>
          <p:cNvPr id="878598" name="Picture 6">
            <a:extLst>
              <a:ext uri="{FF2B5EF4-FFF2-40B4-BE49-F238E27FC236}">
                <a16:creationId xmlns:a16="http://schemas.microsoft.com/office/drawing/2014/main" xmlns="" id="{2F7D1BA3-2413-4ED8-A40A-0E2265DF7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055" y="1512167"/>
            <a:ext cx="9642763" cy="4403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57206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20" name="Text Box 4">
            <a:extLst>
              <a:ext uri="{FF2B5EF4-FFF2-40B4-BE49-F238E27FC236}">
                <a16:creationId xmlns:a16="http://schemas.microsoft.com/office/drawing/2014/main" xmlns="" id="{D658AFD5-40A3-436C-9990-A98431F9D903}"/>
              </a:ext>
            </a:extLst>
          </p:cNvPr>
          <p:cNvSpPr txBox="1">
            <a:spLocks noChangeArrowheads="1"/>
          </p:cNvSpPr>
          <p:nvPr/>
        </p:nvSpPr>
        <p:spPr bwMode="auto">
          <a:xfrm>
            <a:off x="1828800" y="228600"/>
            <a:ext cx="30621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000" b="1" i="1" dirty="0">
                <a:solidFill>
                  <a:srgbClr val="000000"/>
                </a:solidFill>
                <a:latin typeface="Times New Roman" panose="02020603050405020304" pitchFamily="18" charset="0"/>
              </a:rPr>
              <a:t>Design of Go-Back-N ARQ</a:t>
            </a:r>
          </a:p>
        </p:txBody>
      </p:sp>
      <p:pic>
        <p:nvPicPr>
          <p:cNvPr id="879622" name="Picture 6">
            <a:extLst>
              <a:ext uri="{FF2B5EF4-FFF2-40B4-BE49-F238E27FC236}">
                <a16:creationId xmlns:a16="http://schemas.microsoft.com/office/drawing/2014/main" xmlns="" id="{5223DF0A-4F6B-4B1C-9AAD-F2B9C62DE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914401"/>
            <a:ext cx="8742218" cy="524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4733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4" name="Text Box 4">
            <a:extLst>
              <a:ext uri="{FF2B5EF4-FFF2-40B4-BE49-F238E27FC236}">
                <a16:creationId xmlns:a16="http://schemas.microsoft.com/office/drawing/2014/main" xmlns="" id="{C15A9805-1350-4536-BBA9-C615BF4A5D17}"/>
              </a:ext>
            </a:extLst>
          </p:cNvPr>
          <p:cNvSpPr txBox="1">
            <a:spLocks noChangeArrowheads="1"/>
          </p:cNvSpPr>
          <p:nvPr/>
        </p:nvSpPr>
        <p:spPr bwMode="auto">
          <a:xfrm>
            <a:off x="1828800" y="103909"/>
            <a:ext cx="37275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000" b="1" i="1" dirty="0">
                <a:solidFill>
                  <a:srgbClr val="000000"/>
                </a:solidFill>
                <a:latin typeface="Times New Roman" panose="02020603050405020304" pitchFamily="18" charset="0"/>
              </a:rPr>
              <a:t>Window size for Go-Back-N ARQ</a:t>
            </a:r>
          </a:p>
        </p:txBody>
      </p:sp>
      <p:pic>
        <p:nvPicPr>
          <p:cNvPr id="880646" name="Picture 6">
            <a:extLst>
              <a:ext uri="{FF2B5EF4-FFF2-40B4-BE49-F238E27FC236}">
                <a16:creationId xmlns:a16="http://schemas.microsoft.com/office/drawing/2014/main" xmlns="" id="{EC438A83-B14C-4B15-ABA4-2D824A7D49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247" y="656419"/>
            <a:ext cx="7358062" cy="513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xmlns="" id="{8F2E9EC0-9378-4A53-B658-D9BF0CFA7404}"/>
              </a:ext>
            </a:extLst>
          </p:cNvPr>
          <p:cNvSpPr/>
          <p:nvPr/>
        </p:nvSpPr>
        <p:spPr bwMode="auto">
          <a:xfrm>
            <a:off x="568036" y="6026727"/>
            <a:ext cx="10668000" cy="720437"/>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1800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xmlns="" id="{AA6D332E-308D-4E67-9A00-1277CA7F84C0}"/>
              </a:ext>
            </a:extLst>
          </p:cNvPr>
          <p:cNvSpPr/>
          <p:nvPr/>
        </p:nvSpPr>
        <p:spPr bwMode="auto">
          <a:xfrm>
            <a:off x="415636" y="6012872"/>
            <a:ext cx="11623964" cy="720437"/>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3200" b="1" baseline="-18000" dirty="0">
                <a:latin typeface="Arial" panose="020B0604020202020204" pitchFamily="34" charset="0"/>
              </a:rPr>
              <a:t>In Go-Back-N ARQ, the size of the send window must be less than 2m;</a:t>
            </a:r>
          </a:p>
          <a:p>
            <a:pPr eaLnBrk="0" fontAlgn="base" hangingPunct="0">
              <a:spcBef>
                <a:spcPct val="0"/>
              </a:spcBef>
              <a:spcAft>
                <a:spcPct val="0"/>
              </a:spcAft>
            </a:pPr>
            <a:r>
              <a:rPr lang="en-US" sz="3200" b="1" baseline="-18000" dirty="0">
                <a:latin typeface="Arial" panose="020B0604020202020204" pitchFamily="34" charset="0"/>
              </a:rPr>
              <a:t>the size of the receiver window is always 1.</a:t>
            </a:r>
          </a:p>
        </p:txBody>
      </p:sp>
    </p:spTree>
    <p:extLst>
      <p:ext uri="{BB962C8B-B14F-4D97-AF65-F5344CB8AC3E}">
        <p14:creationId xmlns:p14="http://schemas.microsoft.com/office/powerpoint/2010/main" val="2262811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Text Box 2">
            <a:extLst>
              <a:ext uri="{FF2B5EF4-FFF2-40B4-BE49-F238E27FC236}">
                <a16:creationId xmlns:a16="http://schemas.microsoft.com/office/drawing/2014/main" xmlns="" id="{D52B0855-14F8-4273-8E02-C15849E100BD}"/>
              </a:ext>
            </a:extLst>
          </p:cNvPr>
          <p:cNvSpPr txBox="1">
            <a:spLocks noChangeArrowheads="1"/>
          </p:cNvSpPr>
          <p:nvPr/>
        </p:nvSpPr>
        <p:spPr bwMode="auto">
          <a:xfrm>
            <a:off x="1828801" y="152400"/>
            <a:ext cx="50113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FF0000"/>
                </a:solidFill>
                <a:latin typeface="Times New Roman" panose="02020603050405020304" pitchFamily="18" charset="0"/>
              </a:rPr>
              <a:t>Algorithm </a:t>
            </a:r>
            <a:r>
              <a:rPr lang="en-US" altLang="en-US" sz="2400" b="1" dirty="0">
                <a:solidFill>
                  <a:srgbClr val="3333CC"/>
                </a:solidFill>
                <a:latin typeface="Times New Roman" panose="02020603050405020304" pitchFamily="18" charset="0"/>
              </a:rPr>
              <a:t>  </a:t>
            </a:r>
            <a:r>
              <a:rPr lang="en-US" altLang="en-US" sz="2000" b="1" i="1" dirty="0">
                <a:solidFill>
                  <a:srgbClr val="000000"/>
                </a:solidFill>
                <a:latin typeface="Times New Roman" panose="02020603050405020304" pitchFamily="18" charset="0"/>
              </a:rPr>
              <a:t>Go-Back-N sender algorithm</a:t>
            </a:r>
          </a:p>
        </p:txBody>
      </p:sp>
      <p:pic>
        <p:nvPicPr>
          <p:cNvPr id="935939" name="Picture 3">
            <a:extLst>
              <a:ext uri="{FF2B5EF4-FFF2-40B4-BE49-F238E27FC236}">
                <a16:creationId xmlns:a16="http://schemas.microsoft.com/office/drawing/2014/main" xmlns="" id="{63A913FD-4A33-4D33-A80F-90D626FAC7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7976" y="590550"/>
            <a:ext cx="9013825"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962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Text Box 2">
            <a:extLst>
              <a:ext uri="{FF2B5EF4-FFF2-40B4-BE49-F238E27FC236}">
                <a16:creationId xmlns:a16="http://schemas.microsoft.com/office/drawing/2014/main" xmlns="" id="{4E1CC2C1-58D2-4651-B940-79746F813C8E}"/>
              </a:ext>
            </a:extLst>
          </p:cNvPr>
          <p:cNvSpPr txBox="1">
            <a:spLocks noChangeArrowheads="1"/>
          </p:cNvSpPr>
          <p:nvPr/>
        </p:nvSpPr>
        <p:spPr bwMode="auto">
          <a:xfrm>
            <a:off x="1819276" y="0"/>
            <a:ext cx="48445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FF0000"/>
                </a:solidFill>
                <a:latin typeface="Times New Roman" panose="02020603050405020304" pitchFamily="18" charset="0"/>
              </a:rPr>
              <a:t>Algorithm </a:t>
            </a:r>
            <a:r>
              <a:rPr lang="en-US" altLang="en-US" sz="2400" b="1" dirty="0">
                <a:solidFill>
                  <a:srgbClr val="3333CC"/>
                </a:solidFill>
                <a:latin typeface="Times New Roman" panose="02020603050405020304" pitchFamily="18" charset="0"/>
              </a:rPr>
              <a:t> </a:t>
            </a:r>
            <a:r>
              <a:rPr lang="en-US" altLang="en-US" sz="2000" b="1" i="1" dirty="0">
                <a:solidFill>
                  <a:srgbClr val="000000"/>
                </a:solidFill>
                <a:latin typeface="Times New Roman" panose="02020603050405020304" pitchFamily="18" charset="0"/>
              </a:rPr>
              <a:t>Go-Back-N sender algorithm </a:t>
            </a:r>
          </a:p>
        </p:txBody>
      </p:sp>
      <p:pic>
        <p:nvPicPr>
          <p:cNvPr id="957444" name="Picture 4">
            <a:extLst>
              <a:ext uri="{FF2B5EF4-FFF2-40B4-BE49-F238E27FC236}">
                <a16:creationId xmlns:a16="http://schemas.microsoft.com/office/drawing/2014/main" xmlns="" id="{C5A5E118-EC58-491F-97B3-72FB37664B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6876" y="533400"/>
            <a:ext cx="8848725"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2458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517729-11C3-4830-94AC-79EF0CD89181}"/>
              </a:ext>
            </a:extLst>
          </p:cNvPr>
          <p:cNvSpPr>
            <a:spLocks noGrp="1"/>
          </p:cNvSpPr>
          <p:nvPr>
            <p:ph type="title"/>
          </p:nvPr>
        </p:nvSpPr>
        <p:spPr>
          <a:xfrm>
            <a:off x="838200" y="365126"/>
            <a:ext cx="10515600" cy="660110"/>
          </a:xfrm>
        </p:spPr>
        <p:txBody>
          <a:bodyPr>
            <a:normAutofit fontScale="90000"/>
          </a:bodyPr>
          <a:lstStyle/>
          <a:p>
            <a:r>
              <a:rPr lang="en-US" altLang="en-US" b="1" dirty="0"/>
              <a:t>Reservation</a:t>
            </a:r>
            <a:endParaRPr lang="en-US" b="1" dirty="0"/>
          </a:p>
        </p:txBody>
      </p:sp>
      <p:sp>
        <p:nvSpPr>
          <p:cNvPr id="3" name="Content Placeholder 2">
            <a:extLst>
              <a:ext uri="{FF2B5EF4-FFF2-40B4-BE49-F238E27FC236}">
                <a16:creationId xmlns:a16="http://schemas.microsoft.com/office/drawing/2014/main" xmlns="" id="{18415D8F-DAFF-4328-A499-9E67A7B1CFFA}"/>
              </a:ext>
            </a:extLst>
          </p:cNvPr>
          <p:cNvSpPr>
            <a:spLocks noGrp="1"/>
          </p:cNvSpPr>
          <p:nvPr>
            <p:ph idx="1"/>
          </p:nvPr>
        </p:nvSpPr>
        <p:spPr>
          <a:xfrm>
            <a:off x="838200" y="1343891"/>
            <a:ext cx="10515600" cy="5167745"/>
          </a:xfrm>
        </p:spPr>
        <p:txBody>
          <a:bodyPr/>
          <a:lstStyle/>
          <a:p>
            <a:r>
              <a:rPr lang="en-US" dirty="0"/>
              <a:t>In the reservation method, a station needs to make a reservation before sending data.</a:t>
            </a:r>
          </a:p>
          <a:p>
            <a:r>
              <a:rPr lang="en-US" dirty="0"/>
              <a:t>Time is divided into intervals. In each interval, a reservation frame precedes the data frames in that interval.</a:t>
            </a:r>
          </a:p>
          <a:p>
            <a:r>
              <a:rPr lang="en-US" dirty="0"/>
              <a:t>If there are N stations in the system, there are exactly N reservation minislots in the reservation frame. Each minislot belongs to a station.</a:t>
            </a:r>
          </a:p>
        </p:txBody>
      </p:sp>
      <p:pic>
        <p:nvPicPr>
          <p:cNvPr id="4" name="Picture 7">
            <a:extLst>
              <a:ext uri="{FF2B5EF4-FFF2-40B4-BE49-F238E27FC236}">
                <a16:creationId xmlns:a16="http://schemas.microsoft.com/office/drawing/2014/main" xmlns="" id="{34DEDB43-07CD-41FD-85BF-7BA34AD14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282" y="4412673"/>
            <a:ext cx="78613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91252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Text Box 2">
            <a:extLst>
              <a:ext uri="{FF2B5EF4-FFF2-40B4-BE49-F238E27FC236}">
                <a16:creationId xmlns:a16="http://schemas.microsoft.com/office/drawing/2014/main" xmlns="" id="{0ED7BAC2-66D8-4C37-A87A-DC3E8051E3E0}"/>
              </a:ext>
            </a:extLst>
          </p:cNvPr>
          <p:cNvSpPr txBox="1">
            <a:spLocks noChangeArrowheads="1"/>
          </p:cNvSpPr>
          <p:nvPr/>
        </p:nvSpPr>
        <p:spPr bwMode="auto">
          <a:xfrm>
            <a:off x="1752601" y="152400"/>
            <a:ext cx="51523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FF0000"/>
                </a:solidFill>
                <a:latin typeface="Times New Roman" panose="02020603050405020304" pitchFamily="18" charset="0"/>
              </a:rPr>
              <a:t>Algorithm </a:t>
            </a:r>
            <a:r>
              <a:rPr lang="en-US" altLang="en-US" sz="2400" b="1" dirty="0">
                <a:solidFill>
                  <a:srgbClr val="3333CC"/>
                </a:solidFill>
                <a:latin typeface="Times New Roman" panose="02020603050405020304" pitchFamily="18" charset="0"/>
              </a:rPr>
              <a:t>  </a:t>
            </a:r>
            <a:r>
              <a:rPr lang="en-US" altLang="en-US" sz="2000" b="1" i="1" dirty="0">
                <a:solidFill>
                  <a:srgbClr val="000000"/>
                </a:solidFill>
                <a:latin typeface="Times New Roman" panose="02020603050405020304" pitchFamily="18" charset="0"/>
              </a:rPr>
              <a:t>Go-Back-N receiver algorithm</a:t>
            </a:r>
          </a:p>
        </p:txBody>
      </p:sp>
      <p:pic>
        <p:nvPicPr>
          <p:cNvPr id="936963" name="Picture 3">
            <a:extLst>
              <a:ext uri="{FF2B5EF4-FFF2-40B4-BE49-F238E27FC236}">
                <a16:creationId xmlns:a16="http://schemas.microsoft.com/office/drawing/2014/main" xmlns="" id="{FFA03484-F8D9-4ACA-8E41-C9AEF1EA82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1" y="685800"/>
            <a:ext cx="9104313"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0861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4" name="Text Box 4">
            <a:extLst>
              <a:ext uri="{FF2B5EF4-FFF2-40B4-BE49-F238E27FC236}">
                <a16:creationId xmlns:a16="http://schemas.microsoft.com/office/drawing/2014/main" xmlns="" id="{74640FD5-8463-49DF-9EDC-6337FCDE7054}"/>
              </a:ext>
            </a:extLst>
          </p:cNvPr>
          <p:cNvSpPr txBox="1">
            <a:spLocks noChangeArrowheads="1"/>
          </p:cNvSpPr>
          <p:nvPr/>
        </p:nvSpPr>
        <p:spPr bwMode="auto">
          <a:xfrm>
            <a:off x="1828800" y="228600"/>
            <a:ext cx="18133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3333CC"/>
                </a:solidFill>
                <a:latin typeface="Times New Roman" panose="02020603050405020304" pitchFamily="18" charset="0"/>
              </a:rPr>
              <a:t> </a:t>
            </a:r>
            <a:r>
              <a:rPr lang="en-US" altLang="en-US" sz="2000" b="1" i="1" dirty="0">
                <a:solidFill>
                  <a:srgbClr val="000000"/>
                </a:solidFill>
                <a:latin typeface="Times New Roman" panose="02020603050405020304" pitchFamily="18" charset="0"/>
              </a:rPr>
              <a:t>Flow diagram </a:t>
            </a:r>
          </a:p>
        </p:txBody>
      </p:sp>
      <p:pic>
        <p:nvPicPr>
          <p:cNvPr id="952326" name="Picture 6">
            <a:extLst>
              <a:ext uri="{FF2B5EF4-FFF2-40B4-BE49-F238E27FC236}">
                <a16:creationId xmlns:a16="http://schemas.microsoft.com/office/drawing/2014/main" xmlns="" id="{57F8A823-5827-4DFC-83F7-136ABFFCC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6788" y="990600"/>
            <a:ext cx="7212012" cy="521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4995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25F66A4-4625-4D27-8357-D79ADB23C4FB}"/>
              </a:ext>
            </a:extLst>
          </p:cNvPr>
          <p:cNvSpPr>
            <a:spLocks noGrp="1"/>
          </p:cNvSpPr>
          <p:nvPr>
            <p:ph type="title"/>
          </p:nvPr>
        </p:nvSpPr>
        <p:spPr>
          <a:xfrm>
            <a:off x="838200" y="365127"/>
            <a:ext cx="10515600" cy="798656"/>
          </a:xfrm>
        </p:spPr>
        <p:txBody>
          <a:bodyPr/>
          <a:lstStyle/>
          <a:p>
            <a:r>
              <a:rPr lang="en-US" sz="3600" dirty="0"/>
              <a:t>Comparison of Go-Back-N and Selective Repeat </a:t>
            </a:r>
          </a:p>
        </p:txBody>
      </p:sp>
      <p:sp>
        <p:nvSpPr>
          <p:cNvPr id="6" name="Content Placeholder 5">
            <a:extLst>
              <a:ext uri="{FF2B5EF4-FFF2-40B4-BE49-F238E27FC236}">
                <a16:creationId xmlns:a16="http://schemas.microsoft.com/office/drawing/2014/main" xmlns="" id="{186DBCB9-7607-4088-86F3-ADE7C79FE346}"/>
              </a:ext>
            </a:extLst>
          </p:cNvPr>
          <p:cNvSpPr>
            <a:spLocks noGrp="1"/>
          </p:cNvSpPr>
          <p:nvPr>
            <p:ph idx="1"/>
          </p:nvPr>
        </p:nvSpPr>
        <p:spPr>
          <a:xfrm>
            <a:off x="838200" y="1288473"/>
            <a:ext cx="10515600" cy="4888490"/>
          </a:xfrm>
        </p:spPr>
        <p:txBody>
          <a:bodyPr/>
          <a:lstStyle/>
          <a:p>
            <a:r>
              <a:rPr lang="en-US" dirty="0"/>
              <a:t>Go-Back-N Protocol and “Selective Repeat Protocol” are the sliding window protocols. The sliding window protocol is primarily an error control protocol</a:t>
            </a:r>
          </a:p>
          <a:p>
            <a:r>
              <a:rPr lang="en-US" dirty="0"/>
              <a:t>The basic difference between go-back-n protocol and selective repeat protocol is that the “go-back-n protocol” </a:t>
            </a:r>
            <a:r>
              <a:rPr lang="en-US" dirty="0">
                <a:solidFill>
                  <a:srgbClr val="FF0000"/>
                </a:solidFill>
              </a:rPr>
              <a:t>retransmits all the frames </a:t>
            </a:r>
            <a:r>
              <a:rPr lang="en-US" dirty="0"/>
              <a:t>that lie after the frame which is damaged or lost. The “selective repeat protocol” </a:t>
            </a:r>
            <a:r>
              <a:rPr lang="en-US" dirty="0">
                <a:solidFill>
                  <a:srgbClr val="FF0000"/>
                </a:solidFill>
              </a:rPr>
              <a:t>retransmits only that frame </a:t>
            </a:r>
            <a:r>
              <a:rPr lang="en-US" dirty="0"/>
              <a:t>which is damaged or lost.</a:t>
            </a:r>
          </a:p>
        </p:txBody>
      </p:sp>
    </p:spTree>
    <p:extLst>
      <p:ext uri="{BB962C8B-B14F-4D97-AF65-F5344CB8AC3E}">
        <p14:creationId xmlns:p14="http://schemas.microsoft.com/office/powerpoint/2010/main" val="1160829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1BA1AD-F748-477D-A905-9A44D8C8B527}"/>
              </a:ext>
            </a:extLst>
          </p:cNvPr>
          <p:cNvSpPr>
            <a:spLocks noGrp="1"/>
          </p:cNvSpPr>
          <p:nvPr>
            <p:ph type="title"/>
          </p:nvPr>
        </p:nvSpPr>
        <p:spPr/>
        <p:txBody>
          <a:bodyPr/>
          <a:lstStyle/>
          <a:p>
            <a:r>
              <a:rPr lang="en-US" dirty="0"/>
              <a:t>Go-Back-N</a:t>
            </a:r>
          </a:p>
        </p:txBody>
      </p:sp>
      <p:pic>
        <p:nvPicPr>
          <p:cNvPr id="1026" name="Picture 2" descr="Go-Back-N">
            <a:extLst>
              <a:ext uri="{FF2B5EF4-FFF2-40B4-BE49-F238E27FC236}">
                <a16:creationId xmlns:a16="http://schemas.microsoft.com/office/drawing/2014/main" xmlns="" id="{17E709B3-2002-4E8D-9D6A-88722F5DA9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49236" y="1690689"/>
            <a:ext cx="7093528" cy="418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1662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39B7CC-4A73-49FA-9799-FD1426F34FE2}"/>
              </a:ext>
            </a:extLst>
          </p:cNvPr>
          <p:cNvSpPr>
            <a:spLocks noGrp="1"/>
          </p:cNvSpPr>
          <p:nvPr>
            <p:ph type="title"/>
          </p:nvPr>
        </p:nvSpPr>
        <p:spPr>
          <a:xfrm>
            <a:off x="699654" y="0"/>
            <a:ext cx="10515600" cy="1325563"/>
          </a:xfrm>
        </p:spPr>
        <p:txBody>
          <a:bodyPr/>
          <a:lstStyle/>
          <a:p>
            <a:r>
              <a:rPr lang="en-US" dirty="0"/>
              <a:t>Selective Repeat </a:t>
            </a:r>
          </a:p>
        </p:txBody>
      </p:sp>
      <p:pic>
        <p:nvPicPr>
          <p:cNvPr id="2050" name="Picture 2" descr="Selective repeat">
            <a:extLst>
              <a:ext uri="{FF2B5EF4-FFF2-40B4-BE49-F238E27FC236}">
                <a16:creationId xmlns:a16="http://schemas.microsoft.com/office/drawing/2014/main" xmlns="" id="{B0B6F1A7-4A19-4DBE-854E-A7C67AB645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92036" y="1325563"/>
            <a:ext cx="7301346" cy="5158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2197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xmlns="" id="{C9D15DAD-A0D5-4056-A943-7C5C01DA73B6}"/>
              </a:ext>
            </a:extLst>
          </p:cNvPr>
          <p:cNvGraphicFramePr>
            <a:graphicFrameLocks noGrp="1"/>
          </p:cNvGraphicFramePr>
          <p:nvPr>
            <p:ph/>
            <p:extLst>
              <p:ext uri="{D42A27DB-BD31-4B8C-83A1-F6EECF244321}">
                <p14:modId xmlns:p14="http://schemas.microsoft.com/office/powerpoint/2010/main" val="840875510"/>
              </p:ext>
            </p:extLst>
          </p:nvPr>
        </p:nvGraphicFramePr>
        <p:xfrm>
          <a:off x="838200" y="365125"/>
          <a:ext cx="10519482" cy="6757434"/>
        </p:xfrm>
        <a:graphic>
          <a:graphicData uri="http://schemas.openxmlformats.org/drawingml/2006/table">
            <a:tbl>
              <a:tblPr/>
              <a:tblGrid>
                <a:gridCol w="3506494">
                  <a:extLst>
                    <a:ext uri="{9D8B030D-6E8A-4147-A177-3AD203B41FA5}">
                      <a16:colId xmlns:a16="http://schemas.microsoft.com/office/drawing/2014/main" xmlns="" val="2529782104"/>
                    </a:ext>
                  </a:extLst>
                </a:gridCol>
                <a:gridCol w="3506494">
                  <a:extLst>
                    <a:ext uri="{9D8B030D-6E8A-4147-A177-3AD203B41FA5}">
                      <a16:colId xmlns:a16="http://schemas.microsoft.com/office/drawing/2014/main" xmlns="" val="1093727505"/>
                    </a:ext>
                  </a:extLst>
                </a:gridCol>
                <a:gridCol w="3506494">
                  <a:extLst>
                    <a:ext uri="{9D8B030D-6E8A-4147-A177-3AD203B41FA5}">
                      <a16:colId xmlns:a16="http://schemas.microsoft.com/office/drawing/2014/main" xmlns="" val="457757050"/>
                    </a:ext>
                  </a:extLst>
                </a:gridCol>
              </a:tblGrid>
              <a:tr h="291295">
                <a:tc>
                  <a:txBody>
                    <a:bodyPr/>
                    <a:lstStyle/>
                    <a:p>
                      <a:pPr algn="ctr" fontAlgn="ctr"/>
                      <a:r>
                        <a:rPr lang="en-US" sz="1800" b="1" cap="all">
                          <a:effectLst/>
                        </a:rPr>
                        <a:t>BASIS FOR COMPARISON</a:t>
                      </a:r>
                    </a:p>
                  </a:txBody>
                  <a:tcPr marL="131492" marR="131492" marT="24893" marB="2489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US" sz="1800" b="1" cap="all">
                          <a:effectLst/>
                        </a:rPr>
                        <a:t>GO-BACK-N</a:t>
                      </a:r>
                    </a:p>
                  </a:txBody>
                  <a:tcPr marL="131492" marR="131492" marT="24893" marB="2489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US" sz="1800" b="1" cap="all">
                          <a:effectLst/>
                        </a:rPr>
                        <a:t>SELECTIVE REPEAT</a:t>
                      </a:r>
                    </a:p>
                  </a:txBody>
                  <a:tcPr marL="131492" marR="131492" marT="24893" marB="2489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4019004169"/>
                  </a:ext>
                </a:extLst>
              </a:tr>
              <a:tr h="747233">
                <a:tc>
                  <a:txBody>
                    <a:bodyPr/>
                    <a:lstStyle/>
                    <a:p>
                      <a:pPr algn="l" fontAlgn="t"/>
                      <a:r>
                        <a:rPr lang="en-US" sz="1800">
                          <a:effectLst/>
                        </a:rPr>
                        <a:t>Basic</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Retransmits all the frames that sent after the frame which suspects to be damaged or lost.</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Retransmits only those frames that are suspected to lost or damaged.</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3030671236"/>
                  </a:ext>
                </a:extLst>
              </a:tr>
              <a:tr h="519264">
                <a:tc>
                  <a:txBody>
                    <a:bodyPr/>
                    <a:lstStyle/>
                    <a:p>
                      <a:pPr algn="l" fontAlgn="t"/>
                      <a:r>
                        <a:rPr lang="en-US" sz="1800">
                          <a:effectLst/>
                        </a:rPr>
                        <a:t>Bandwidth Utilization</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effectLst/>
                        </a:rPr>
                        <a:t>If error rate is high, it wastes a lot of bandwidth.</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a:effectLst/>
                        </a:rPr>
                        <a:t>Comparatively less bandwidth is wasted in retransmitting.</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906402533"/>
                  </a:ext>
                </a:extLst>
              </a:tr>
              <a:tr h="747233">
                <a:tc>
                  <a:txBody>
                    <a:bodyPr/>
                    <a:lstStyle/>
                    <a:p>
                      <a:pPr algn="l" fontAlgn="t"/>
                      <a:r>
                        <a:rPr lang="en-US" sz="1800" dirty="0">
                          <a:effectLst/>
                        </a:rPr>
                        <a:t>Complexity</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effectLst/>
                        </a:rPr>
                        <a:t>Less complicated.</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More complex as it require to apply extra logic and sorting and storage, at sender and receiver.</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3423010871"/>
                  </a:ext>
                </a:extLst>
              </a:tr>
              <a:tr h="179629">
                <a:tc>
                  <a:txBody>
                    <a:bodyPr/>
                    <a:lstStyle/>
                    <a:p>
                      <a:pPr algn="l" fontAlgn="t"/>
                      <a:r>
                        <a:rPr lang="en-US" sz="1800">
                          <a:effectLst/>
                        </a:rPr>
                        <a:t>Window size</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a:effectLst/>
                        </a:rPr>
                        <a:t>N-1</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a:effectLst/>
                        </a:rPr>
                        <a:t>&lt;= (N+1)/2</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2168182424"/>
                  </a:ext>
                </a:extLst>
              </a:tr>
              <a:tr h="633249">
                <a:tc>
                  <a:txBody>
                    <a:bodyPr/>
                    <a:lstStyle/>
                    <a:p>
                      <a:pPr algn="l" fontAlgn="t"/>
                      <a:r>
                        <a:rPr lang="en-US" sz="1800">
                          <a:effectLst/>
                        </a:rPr>
                        <a:t>Sorting</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Sorting is neither required at sender side nor at receiver side.</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Receiver must be able to sort as it has to maintain the sequence of the frames.</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394717766"/>
                  </a:ext>
                </a:extLst>
              </a:tr>
              <a:tr h="861218">
                <a:tc>
                  <a:txBody>
                    <a:bodyPr/>
                    <a:lstStyle/>
                    <a:p>
                      <a:pPr algn="l" fontAlgn="t"/>
                      <a:r>
                        <a:rPr lang="en-US" sz="1800" dirty="0">
                          <a:effectLst/>
                        </a:rPr>
                        <a:t>Storing</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FF0000"/>
                          </a:solidFill>
                          <a:effectLst/>
                        </a:rPr>
                        <a:t>Receiver do not store the frames received after the damaged frame until the damaged frame is retransmitted.</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FF0000"/>
                          </a:solidFill>
                          <a:effectLst/>
                        </a:rPr>
                        <a:t>Receiver stores the frames received after the damaged frame in the buffer until the damaged frame is replaced.</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2492273922"/>
                  </a:ext>
                </a:extLst>
              </a:tr>
              <a:tr h="519264">
                <a:tc>
                  <a:txBody>
                    <a:bodyPr/>
                    <a:lstStyle/>
                    <a:p>
                      <a:pPr algn="l" fontAlgn="t"/>
                      <a:r>
                        <a:rPr lang="en-US" sz="1800" dirty="0">
                          <a:effectLst/>
                        </a:rPr>
                        <a:t>ACK Numbers</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effectLst/>
                        </a:rPr>
                        <a:t>NAK number refer to the next expected frame number.</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a:effectLst/>
                        </a:rPr>
                        <a:t>NAK number refer to the frame lost.</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2679827896"/>
                  </a:ext>
                </a:extLst>
              </a:tr>
              <a:tr h="405279">
                <a:tc>
                  <a:txBody>
                    <a:bodyPr/>
                    <a:lstStyle/>
                    <a:p>
                      <a:pPr algn="l" fontAlgn="t"/>
                      <a:r>
                        <a:rPr lang="en-US" sz="1800">
                          <a:effectLst/>
                        </a:rPr>
                        <a:t>Use</a:t>
                      </a:r>
                    </a:p>
                  </a:txBody>
                  <a:tcPr marL="131492" marR="131492" marT="24893" marB="24893">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sz="1800">
                          <a:effectLst/>
                        </a:rPr>
                        <a:t>It more often used.</a:t>
                      </a:r>
                    </a:p>
                  </a:txBody>
                  <a:tcPr marL="131492" marR="131492" marT="24893" marB="24893">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sz="1800" dirty="0">
                          <a:effectLst/>
                        </a:rPr>
                        <a:t>It is less in practice because of its complexity.</a:t>
                      </a:r>
                    </a:p>
                  </a:txBody>
                  <a:tcPr marL="131492" marR="131492" marT="24893" marB="24893">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576474755"/>
                  </a:ext>
                </a:extLst>
              </a:tr>
            </a:tbl>
          </a:graphicData>
        </a:graphic>
      </p:graphicFrame>
    </p:spTree>
    <p:extLst>
      <p:ext uri="{BB962C8B-B14F-4D97-AF65-F5344CB8AC3E}">
        <p14:creationId xmlns:p14="http://schemas.microsoft.com/office/powerpoint/2010/main" val="2454977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6" name="Text Box 4">
            <a:extLst>
              <a:ext uri="{FF2B5EF4-FFF2-40B4-BE49-F238E27FC236}">
                <a16:creationId xmlns:a16="http://schemas.microsoft.com/office/drawing/2014/main" xmlns="" id="{130E8EE2-131A-44E1-A71A-1FE8320E4184}"/>
              </a:ext>
            </a:extLst>
          </p:cNvPr>
          <p:cNvSpPr txBox="1">
            <a:spLocks noChangeArrowheads="1"/>
          </p:cNvSpPr>
          <p:nvPr/>
        </p:nvSpPr>
        <p:spPr bwMode="auto">
          <a:xfrm>
            <a:off x="254159" y="173182"/>
            <a:ext cx="53939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3333CC"/>
                </a:solidFill>
                <a:latin typeface="Times New Roman" panose="02020603050405020304" pitchFamily="18" charset="0"/>
              </a:rPr>
              <a:t>  </a:t>
            </a:r>
            <a:r>
              <a:rPr lang="en-US" altLang="en-US" sz="2000" b="1" i="1" dirty="0">
                <a:solidFill>
                  <a:srgbClr val="000000"/>
                </a:solidFill>
                <a:latin typeface="Times New Roman" panose="02020603050405020304" pitchFamily="18" charset="0"/>
              </a:rPr>
              <a:t>Send window for </a:t>
            </a:r>
            <a:r>
              <a:rPr lang="en-US" altLang="en-US" sz="2800" b="1" i="1" dirty="0">
                <a:solidFill>
                  <a:srgbClr val="000000"/>
                </a:solidFill>
                <a:latin typeface="Times New Roman" panose="02020603050405020304" pitchFamily="18" charset="0"/>
              </a:rPr>
              <a:t>Selective Repeat ARQ</a:t>
            </a:r>
            <a:endParaRPr lang="en-US" altLang="en-US" sz="2000" b="1" i="1" dirty="0">
              <a:solidFill>
                <a:srgbClr val="000000"/>
              </a:solidFill>
              <a:latin typeface="Times New Roman" panose="02020603050405020304" pitchFamily="18" charset="0"/>
            </a:endParaRPr>
          </a:p>
        </p:txBody>
      </p:sp>
      <p:pic>
        <p:nvPicPr>
          <p:cNvPr id="883718" name="Picture 6">
            <a:extLst>
              <a:ext uri="{FF2B5EF4-FFF2-40B4-BE49-F238E27FC236}">
                <a16:creationId xmlns:a16="http://schemas.microsoft.com/office/drawing/2014/main" xmlns="" id="{AC10B0BC-CB6F-4BBE-91D9-5481F68F2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356" y="995064"/>
            <a:ext cx="8447087" cy="2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xmlns="" id="{484D5C34-0FF2-42BE-9337-CD210A14162B}"/>
              </a:ext>
            </a:extLst>
          </p:cNvPr>
          <p:cNvSpPr/>
          <p:nvPr/>
        </p:nvSpPr>
        <p:spPr>
          <a:xfrm>
            <a:off x="612142" y="3287837"/>
            <a:ext cx="4298997" cy="400110"/>
          </a:xfrm>
          <a:prstGeom prst="rect">
            <a:avLst/>
          </a:prstGeom>
        </p:spPr>
        <p:txBody>
          <a:bodyPr wrap="none">
            <a:spAutoFit/>
          </a:bodyPr>
          <a:lstStyle/>
          <a:p>
            <a:pPr eaLnBrk="0" fontAlgn="base" hangingPunct="0">
              <a:spcBef>
                <a:spcPct val="0"/>
              </a:spcBef>
              <a:spcAft>
                <a:spcPct val="0"/>
              </a:spcAft>
            </a:pPr>
            <a:r>
              <a:rPr lang="en-US" altLang="en-US" sz="2000" b="1" dirty="0">
                <a:solidFill>
                  <a:srgbClr val="3333CC"/>
                </a:solidFill>
                <a:latin typeface="Times New Roman" panose="02020603050405020304" pitchFamily="18" charset="0"/>
              </a:rPr>
              <a:t>  </a:t>
            </a:r>
            <a:r>
              <a:rPr lang="en-US" altLang="en-US" b="1" i="1" dirty="0">
                <a:solidFill>
                  <a:srgbClr val="000000"/>
                </a:solidFill>
                <a:latin typeface="Times New Roman" panose="02020603050405020304" pitchFamily="18" charset="0"/>
              </a:rPr>
              <a:t>Receive window for Selective Repeat ARQ</a:t>
            </a:r>
          </a:p>
        </p:txBody>
      </p:sp>
      <p:pic>
        <p:nvPicPr>
          <p:cNvPr id="9" name="Picture 6">
            <a:extLst>
              <a:ext uri="{FF2B5EF4-FFF2-40B4-BE49-F238E27FC236}">
                <a16:creationId xmlns:a16="http://schemas.microsoft.com/office/drawing/2014/main" xmlns="" id="{8578F82B-C7AC-49F3-B380-7019A0C19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6727" y="3763942"/>
            <a:ext cx="7486650" cy="211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04209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4" name="Text Box 4">
            <a:extLst>
              <a:ext uri="{FF2B5EF4-FFF2-40B4-BE49-F238E27FC236}">
                <a16:creationId xmlns:a16="http://schemas.microsoft.com/office/drawing/2014/main" xmlns="" id="{80814512-0639-46A1-A7C3-ACBC0FE800BE}"/>
              </a:ext>
            </a:extLst>
          </p:cNvPr>
          <p:cNvSpPr txBox="1">
            <a:spLocks noChangeArrowheads="1"/>
          </p:cNvSpPr>
          <p:nvPr/>
        </p:nvSpPr>
        <p:spPr bwMode="auto">
          <a:xfrm>
            <a:off x="1828800" y="228600"/>
            <a:ext cx="35639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000" b="1" i="1" dirty="0">
                <a:solidFill>
                  <a:srgbClr val="000000"/>
                </a:solidFill>
                <a:latin typeface="Times New Roman" panose="02020603050405020304" pitchFamily="18" charset="0"/>
              </a:rPr>
              <a:t>Design of Selective Repeat ARQ</a:t>
            </a:r>
          </a:p>
        </p:txBody>
      </p:sp>
      <p:pic>
        <p:nvPicPr>
          <p:cNvPr id="885766" name="Picture 6">
            <a:extLst>
              <a:ext uri="{FF2B5EF4-FFF2-40B4-BE49-F238E27FC236}">
                <a16:creationId xmlns:a16="http://schemas.microsoft.com/office/drawing/2014/main" xmlns="" id="{3D827AE8-B024-4BCA-8A3E-D8C51CB13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836" y="1022350"/>
            <a:ext cx="8991600" cy="522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35578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8" name="Text Box 4">
            <a:extLst>
              <a:ext uri="{FF2B5EF4-FFF2-40B4-BE49-F238E27FC236}">
                <a16:creationId xmlns:a16="http://schemas.microsoft.com/office/drawing/2014/main" xmlns="" id="{3283F9BF-92CC-48B0-856D-7E9317669B28}"/>
              </a:ext>
            </a:extLst>
          </p:cNvPr>
          <p:cNvSpPr txBox="1">
            <a:spLocks noChangeArrowheads="1"/>
          </p:cNvSpPr>
          <p:nvPr/>
        </p:nvSpPr>
        <p:spPr bwMode="auto">
          <a:xfrm>
            <a:off x="1828800" y="284018"/>
            <a:ext cx="38700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000" b="1" i="1" dirty="0">
                <a:solidFill>
                  <a:srgbClr val="000000"/>
                </a:solidFill>
                <a:latin typeface="Times New Roman" panose="02020603050405020304" pitchFamily="18" charset="0"/>
              </a:rPr>
              <a:t>Selective Repeat ARQ, window size</a:t>
            </a:r>
          </a:p>
        </p:txBody>
      </p:sp>
      <p:pic>
        <p:nvPicPr>
          <p:cNvPr id="886790" name="Picture 6">
            <a:extLst>
              <a:ext uri="{FF2B5EF4-FFF2-40B4-BE49-F238E27FC236}">
                <a16:creationId xmlns:a16="http://schemas.microsoft.com/office/drawing/2014/main" xmlns="" id="{702AD97C-3E37-416B-8E2D-BA583CCED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843972"/>
            <a:ext cx="8537575" cy="463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xmlns="" id="{D2EDE677-414C-46FF-BB52-4A47A57E7559}"/>
              </a:ext>
            </a:extLst>
          </p:cNvPr>
          <p:cNvSpPr/>
          <p:nvPr/>
        </p:nvSpPr>
        <p:spPr bwMode="auto">
          <a:xfrm>
            <a:off x="581891" y="5721927"/>
            <a:ext cx="11083636" cy="9282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3200" b="1" baseline="-18000">
                <a:latin typeface="Arial" panose="020B0604020202020204" pitchFamily="34" charset="0"/>
              </a:rPr>
              <a:t>In Selective Repeat ARQ, the size of the sender and receiver window</a:t>
            </a:r>
          </a:p>
          <a:p>
            <a:pPr eaLnBrk="0" fontAlgn="base" hangingPunct="0">
              <a:spcBef>
                <a:spcPct val="0"/>
              </a:spcBef>
              <a:spcAft>
                <a:spcPct val="0"/>
              </a:spcAft>
            </a:pPr>
            <a:r>
              <a:rPr lang="en-US" sz="3200" b="1" baseline="-18000">
                <a:latin typeface="Arial" panose="020B0604020202020204" pitchFamily="34" charset="0"/>
              </a:rPr>
              <a:t>must be at most one-half of 2m.</a:t>
            </a:r>
            <a:endParaRPr kumimoji="0" lang="en-US" sz="3200" b="1" i="0" u="none" strike="noStrike" cap="none" normalizeH="0" baseline="-1800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7654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Text Box 2">
            <a:extLst>
              <a:ext uri="{FF2B5EF4-FFF2-40B4-BE49-F238E27FC236}">
                <a16:creationId xmlns:a16="http://schemas.microsoft.com/office/drawing/2014/main" xmlns="" id="{33B169ED-1CED-4A4A-B2C9-5D32AFA2E6A4}"/>
              </a:ext>
            </a:extLst>
          </p:cNvPr>
          <p:cNvSpPr txBox="1">
            <a:spLocks noChangeArrowheads="1"/>
          </p:cNvSpPr>
          <p:nvPr/>
        </p:nvSpPr>
        <p:spPr bwMode="auto">
          <a:xfrm>
            <a:off x="1752600" y="152400"/>
            <a:ext cx="56877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FF0000"/>
                </a:solidFill>
                <a:latin typeface="Times New Roman" panose="02020603050405020304" pitchFamily="18" charset="0"/>
              </a:rPr>
              <a:t>Algorithm </a:t>
            </a:r>
            <a:r>
              <a:rPr lang="en-US" altLang="en-US" sz="2000" b="1" i="1" dirty="0">
                <a:solidFill>
                  <a:srgbClr val="000000"/>
                </a:solidFill>
                <a:latin typeface="Times New Roman" panose="02020603050405020304" pitchFamily="18" charset="0"/>
              </a:rPr>
              <a:t>Sender-site Selective Repeat algorithm</a:t>
            </a:r>
          </a:p>
        </p:txBody>
      </p:sp>
      <p:grpSp>
        <p:nvGrpSpPr>
          <p:cNvPr id="946183" name="Group 7">
            <a:extLst>
              <a:ext uri="{FF2B5EF4-FFF2-40B4-BE49-F238E27FC236}">
                <a16:creationId xmlns:a16="http://schemas.microsoft.com/office/drawing/2014/main" xmlns="" id="{94F20829-118D-48AB-B85C-02EE5E3F246C}"/>
              </a:ext>
            </a:extLst>
          </p:cNvPr>
          <p:cNvGrpSpPr>
            <a:grpSpLocks/>
          </p:cNvGrpSpPr>
          <p:nvPr/>
        </p:nvGrpSpPr>
        <p:grpSpPr bwMode="auto">
          <a:xfrm>
            <a:off x="1524000" y="609600"/>
            <a:ext cx="8915400" cy="5257800"/>
            <a:chOff x="0" y="384"/>
            <a:chExt cx="5616" cy="3312"/>
          </a:xfrm>
        </p:grpSpPr>
        <p:pic>
          <p:nvPicPr>
            <p:cNvPr id="946179" name="Picture 3">
              <a:extLst>
                <a:ext uri="{FF2B5EF4-FFF2-40B4-BE49-F238E27FC236}">
                  <a16:creationId xmlns:a16="http://schemas.microsoft.com/office/drawing/2014/main" xmlns="" id="{B989453F-C958-4834-AE72-A0034C41DD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4"/>
              <a:ext cx="5603" cy="1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6180" name="Picture 4">
              <a:extLst>
                <a:ext uri="{FF2B5EF4-FFF2-40B4-BE49-F238E27FC236}">
                  <a16:creationId xmlns:a16="http://schemas.microsoft.com/office/drawing/2014/main" xmlns="" id="{87634425-2023-461D-B71E-CFF64E74579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 y="1950"/>
              <a:ext cx="5597" cy="1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46182" name="Rectangle 6">
            <a:extLst>
              <a:ext uri="{FF2B5EF4-FFF2-40B4-BE49-F238E27FC236}">
                <a16:creationId xmlns:a16="http://schemas.microsoft.com/office/drawing/2014/main" xmlns="" id="{86CAF853-C4DE-4082-86D2-9DB035C8229A}"/>
              </a:ext>
            </a:extLst>
          </p:cNvPr>
          <p:cNvSpPr>
            <a:spLocks noChangeArrowheads="1"/>
          </p:cNvSpPr>
          <p:nvPr/>
        </p:nvSpPr>
        <p:spPr bwMode="auto">
          <a:xfrm>
            <a:off x="2362200" y="5791200"/>
            <a:ext cx="79248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200" b="1" baseline="-18000">
              <a:solidFill>
                <a:srgbClr val="000000"/>
              </a:solidFill>
              <a:latin typeface="Arial" panose="020B0604020202020204" pitchFamily="34" charset="0"/>
            </a:endParaRPr>
          </a:p>
        </p:txBody>
      </p:sp>
    </p:spTree>
    <p:extLst>
      <p:ext uri="{BB962C8B-B14F-4D97-AF65-F5344CB8AC3E}">
        <p14:creationId xmlns:p14="http://schemas.microsoft.com/office/powerpoint/2010/main" val="3654727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292AD9-BEDA-4E93-AC72-98BA1172571F}"/>
              </a:ext>
            </a:extLst>
          </p:cNvPr>
          <p:cNvSpPr>
            <a:spLocks noGrp="1"/>
          </p:cNvSpPr>
          <p:nvPr>
            <p:ph type="title"/>
          </p:nvPr>
        </p:nvSpPr>
        <p:spPr>
          <a:xfrm>
            <a:off x="838200" y="295853"/>
            <a:ext cx="10515600" cy="590839"/>
          </a:xfrm>
        </p:spPr>
        <p:txBody>
          <a:bodyPr>
            <a:normAutofit/>
          </a:bodyPr>
          <a:lstStyle/>
          <a:p>
            <a:r>
              <a:rPr lang="en-US" sz="3600" b="1" dirty="0"/>
              <a:t>Polling</a:t>
            </a:r>
          </a:p>
        </p:txBody>
      </p:sp>
      <p:sp>
        <p:nvSpPr>
          <p:cNvPr id="3" name="Content Placeholder 2">
            <a:extLst>
              <a:ext uri="{FF2B5EF4-FFF2-40B4-BE49-F238E27FC236}">
                <a16:creationId xmlns:a16="http://schemas.microsoft.com/office/drawing/2014/main" xmlns="" id="{9E48C124-E568-4A67-9031-184D696D00A1}"/>
              </a:ext>
            </a:extLst>
          </p:cNvPr>
          <p:cNvSpPr>
            <a:spLocks noGrp="1"/>
          </p:cNvSpPr>
          <p:nvPr>
            <p:ph idx="1"/>
          </p:nvPr>
        </p:nvSpPr>
        <p:spPr>
          <a:xfrm>
            <a:off x="838200" y="1163782"/>
            <a:ext cx="10515600" cy="5013181"/>
          </a:xfrm>
        </p:spPr>
        <p:txBody>
          <a:bodyPr/>
          <a:lstStyle/>
          <a:p>
            <a:r>
              <a:rPr lang="en-US" dirty="0"/>
              <a:t>It works with topologies in which one device is designated as a </a:t>
            </a:r>
            <a:r>
              <a:rPr lang="en-US" b="1" dirty="0"/>
              <a:t>primary station</a:t>
            </a:r>
            <a:r>
              <a:rPr lang="en-US" dirty="0"/>
              <a:t> and the other devices are </a:t>
            </a:r>
            <a:r>
              <a:rPr lang="en-US" b="1" dirty="0"/>
              <a:t>secondary stations</a:t>
            </a:r>
            <a:r>
              <a:rPr lang="en-US" dirty="0"/>
              <a:t>.</a:t>
            </a:r>
          </a:p>
          <a:p>
            <a:r>
              <a:rPr lang="en-US" dirty="0"/>
              <a:t>The primary device controls the link.</a:t>
            </a:r>
          </a:p>
          <a:p>
            <a:r>
              <a:rPr lang="en-US" dirty="0"/>
              <a:t>The secondary devices follow its instructions.</a:t>
            </a:r>
          </a:p>
          <a:p>
            <a:r>
              <a:rPr lang="en-US" dirty="0"/>
              <a:t>Primary device is to determine which device is allowed to use the channel at a given time.(initiator of a session).</a:t>
            </a:r>
          </a:p>
          <a:p>
            <a:r>
              <a:rPr lang="en-US" dirty="0"/>
              <a:t>If the primary wants to receive data, it asks the secondaries if they have anything to send, this is called</a:t>
            </a:r>
            <a:r>
              <a:rPr lang="en-US" b="1" dirty="0"/>
              <a:t> </a:t>
            </a:r>
            <a:r>
              <a:rPr lang="en-US" b="1" dirty="0">
                <a:solidFill>
                  <a:srgbClr val="C00000"/>
                </a:solidFill>
              </a:rPr>
              <a:t>poll function.(poll)</a:t>
            </a:r>
          </a:p>
          <a:p>
            <a:r>
              <a:rPr lang="en-US" dirty="0"/>
              <a:t>If the primary wants to send data, it tells the secondary to get ready to receive, this is called</a:t>
            </a:r>
            <a:r>
              <a:rPr lang="en-US" b="1" dirty="0"/>
              <a:t> </a:t>
            </a:r>
            <a:r>
              <a:rPr lang="en-US" b="1" dirty="0">
                <a:solidFill>
                  <a:srgbClr val="C00000"/>
                </a:solidFill>
              </a:rPr>
              <a:t>select function.(SEL)</a:t>
            </a:r>
          </a:p>
          <a:p>
            <a:endParaRPr lang="en-US" dirty="0"/>
          </a:p>
          <a:p>
            <a:endParaRPr lang="en-US" dirty="0"/>
          </a:p>
        </p:txBody>
      </p:sp>
    </p:spTree>
    <p:extLst>
      <p:ext uri="{BB962C8B-B14F-4D97-AF65-F5344CB8AC3E}">
        <p14:creationId xmlns:p14="http://schemas.microsoft.com/office/powerpoint/2010/main" val="21518462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Text Box 2">
            <a:extLst>
              <a:ext uri="{FF2B5EF4-FFF2-40B4-BE49-F238E27FC236}">
                <a16:creationId xmlns:a16="http://schemas.microsoft.com/office/drawing/2014/main" xmlns="" id="{7907DF1F-006C-4EC7-BE40-D1AF1C59661A}"/>
              </a:ext>
            </a:extLst>
          </p:cNvPr>
          <p:cNvSpPr txBox="1">
            <a:spLocks noChangeArrowheads="1"/>
          </p:cNvSpPr>
          <p:nvPr/>
        </p:nvSpPr>
        <p:spPr bwMode="auto">
          <a:xfrm>
            <a:off x="1909764" y="76200"/>
            <a:ext cx="56877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FF0000"/>
                </a:solidFill>
                <a:latin typeface="Times New Roman" panose="02020603050405020304" pitchFamily="18" charset="0"/>
              </a:rPr>
              <a:t>Algorithm </a:t>
            </a:r>
            <a:r>
              <a:rPr lang="en-US" altLang="en-US" sz="2000" b="1" i="1" dirty="0">
                <a:solidFill>
                  <a:srgbClr val="000000"/>
                </a:solidFill>
                <a:latin typeface="Times New Roman" panose="02020603050405020304" pitchFamily="18" charset="0"/>
              </a:rPr>
              <a:t>Sender-site Selective Repeat algorithm</a:t>
            </a:r>
          </a:p>
        </p:txBody>
      </p:sp>
      <p:pic>
        <p:nvPicPr>
          <p:cNvPr id="958467" name="Picture 3">
            <a:extLst>
              <a:ext uri="{FF2B5EF4-FFF2-40B4-BE49-F238E27FC236}">
                <a16:creationId xmlns:a16="http://schemas.microsoft.com/office/drawing/2014/main" xmlns="" id="{38029911-1596-424A-8011-D0ED203E1C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1" y="609600"/>
            <a:ext cx="8894763"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25718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Text Box 2">
            <a:extLst>
              <a:ext uri="{FF2B5EF4-FFF2-40B4-BE49-F238E27FC236}">
                <a16:creationId xmlns:a16="http://schemas.microsoft.com/office/drawing/2014/main" xmlns="" id="{165E6B28-2D59-498F-BAF6-6EFF0DA9CEF9}"/>
              </a:ext>
            </a:extLst>
          </p:cNvPr>
          <p:cNvSpPr txBox="1">
            <a:spLocks noChangeArrowheads="1"/>
          </p:cNvSpPr>
          <p:nvPr/>
        </p:nvSpPr>
        <p:spPr bwMode="auto">
          <a:xfrm>
            <a:off x="1752600" y="152400"/>
            <a:ext cx="59955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FF0000"/>
                </a:solidFill>
                <a:latin typeface="Times New Roman" panose="02020603050405020304" pitchFamily="18" charset="0"/>
              </a:rPr>
              <a:t>Algorithm </a:t>
            </a:r>
            <a:r>
              <a:rPr lang="en-US" altLang="en-US" sz="2400" b="1" dirty="0">
                <a:solidFill>
                  <a:srgbClr val="3333CC"/>
                </a:solidFill>
                <a:latin typeface="Times New Roman" panose="02020603050405020304" pitchFamily="18" charset="0"/>
              </a:rPr>
              <a:t>  </a:t>
            </a:r>
            <a:r>
              <a:rPr lang="en-US" altLang="en-US" sz="2000" b="1" i="1" dirty="0">
                <a:solidFill>
                  <a:srgbClr val="000000"/>
                </a:solidFill>
                <a:latin typeface="Times New Roman" panose="02020603050405020304" pitchFamily="18" charset="0"/>
              </a:rPr>
              <a:t>Sender-site Selective Repeat algorithm</a:t>
            </a:r>
          </a:p>
        </p:txBody>
      </p:sp>
      <p:pic>
        <p:nvPicPr>
          <p:cNvPr id="959491" name="Picture 3">
            <a:extLst>
              <a:ext uri="{FF2B5EF4-FFF2-40B4-BE49-F238E27FC236}">
                <a16:creationId xmlns:a16="http://schemas.microsoft.com/office/drawing/2014/main" xmlns="" id="{7AF5A4F8-E3DC-4BC4-9DC1-74F1C37BB0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4164" y="842964"/>
            <a:ext cx="8885237" cy="212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26649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Text Box 2">
            <a:extLst>
              <a:ext uri="{FF2B5EF4-FFF2-40B4-BE49-F238E27FC236}">
                <a16:creationId xmlns:a16="http://schemas.microsoft.com/office/drawing/2014/main" xmlns="" id="{67EE4DFC-B1BE-46B1-AFC0-0B1F36C4D2C8}"/>
              </a:ext>
            </a:extLst>
          </p:cNvPr>
          <p:cNvSpPr txBox="1">
            <a:spLocks noChangeArrowheads="1"/>
          </p:cNvSpPr>
          <p:nvPr/>
        </p:nvSpPr>
        <p:spPr bwMode="auto">
          <a:xfrm>
            <a:off x="1828801" y="228600"/>
            <a:ext cx="60115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FF0000"/>
                </a:solidFill>
                <a:latin typeface="Times New Roman" panose="02020603050405020304" pitchFamily="18" charset="0"/>
              </a:rPr>
              <a:t>Algorithm </a:t>
            </a:r>
            <a:r>
              <a:rPr lang="en-US" altLang="en-US" sz="2400" b="1" dirty="0">
                <a:solidFill>
                  <a:srgbClr val="3333CC"/>
                </a:solidFill>
                <a:latin typeface="Times New Roman" panose="02020603050405020304" pitchFamily="18" charset="0"/>
              </a:rPr>
              <a:t>  </a:t>
            </a:r>
            <a:r>
              <a:rPr lang="en-US" altLang="en-US" sz="2000" b="1" i="1" dirty="0">
                <a:solidFill>
                  <a:srgbClr val="000000"/>
                </a:solidFill>
                <a:latin typeface="Times New Roman" panose="02020603050405020304" pitchFamily="18" charset="0"/>
              </a:rPr>
              <a:t>Receiver-site Selective Repeat algorithm</a:t>
            </a:r>
          </a:p>
        </p:txBody>
      </p:sp>
      <p:pic>
        <p:nvPicPr>
          <p:cNvPr id="947203" name="Picture 3">
            <a:extLst>
              <a:ext uri="{FF2B5EF4-FFF2-40B4-BE49-F238E27FC236}">
                <a16:creationId xmlns:a16="http://schemas.microsoft.com/office/drawing/2014/main" xmlns="" id="{B64483BA-FF11-4797-8627-4BB0C6193D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7500" y="609600"/>
            <a:ext cx="90043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23051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Text Box 2">
            <a:extLst>
              <a:ext uri="{FF2B5EF4-FFF2-40B4-BE49-F238E27FC236}">
                <a16:creationId xmlns:a16="http://schemas.microsoft.com/office/drawing/2014/main" xmlns="" id="{A0405912-284D-47D4-9640-ED8006E2F944}"/>
              </a:ext>
            </a:extLst>
          </p:cNvPr>
          <p:cNvSpPr txBox="1">
            <a:spLocks noChangeArrowheads="1"/>
          </p:cNvSpPr>
          <p:nvPr/>
        </p:nvSpPr>
        <p:spPr bwMode="auto">
          <a:xfrm>
            <a:off x="1828801" y="76200"/>
            <a:ext cx="5934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FF0000"/>
                </a:solidFill>
                <a:latin typeface="Times New Roman" panose="02020603050405020304" pitchFamily="18" charset="0"/>
              </a:rPr>
              <a:t>Algorithm </a:t>
            </a:r>
            <a:r>
              <a:rPr lang="en-US" altLang="en-US" sz="2400" b="1" dirty="0">
                <a:solidFill>
                  <a:srgbClr val="3333CC"/>
                </a:solidFill>
                <a:latin typeface="Times New Roman" panose="02020603050405020304" pitchFamily="18" charset="0"/>
              </a:rPr>
              <a:t> </a:t>
            </a:r>
            <a:r>
              <a:rPr lang="en-US" altLang="en-US" sz="2000" b="1" i="1" dirty="0">
                <a:solidFill>
                  <a:srgbClr val="000000"/>
                </a:solidFill>
                <a:latin typeface="Times New Roman" panose="02020603050405020304" pitchFamily="18" charset="0"/>
              </a:rPr>
              <a:t>Receiver-site Selective Repeat algorithm</a:t>
            </a:r>
          </a:p>
        </p:txBody>
      </p:sp>
      <p:pic>
        <p:nvPicPr>
          <p:cNvPr id="960516" name="Picture 4">
            <a:extLst>
              <a:ext uri="{FF2B5EF4-FFF2-40B4-BE49-F238E27FC236}">
                <a16:creationId xmlns:a16="http://schemas.microsoft.com/office/drawing/2014/main" xmlns="" id="{79645BA9-391E-4C7A-84B3-BCC7DB904F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685800"/>
            <a:ext cx="898525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30532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2" name="Text Box 4">
            <a:extLst>
              <a:ext uri="{FF2B5EF4-FFF2-40B4-BE49-F238E27FC236}">
                <a16:creationId xmlns:a16="http://schemas.microsoft.com/office/drawing/2014/main" xmlns="" id="{05EB93C8-A736-437A-835E-3004AF4B0A9B}"/>
              </a:ext>
            </a:extLst>
          </p:cNvPr>
          <p:cNvSpPr txBox="1">
            <a:spLocks noChangeArrowheads="1"/>
          </p:cNvSpPr>
          <p:nvPr/>
        </p:nvSpPr>
        <p:spPr bwMode="auto">
          <a:xfrm>
            <a:off x="1828801" y="381000"/>
            <a:ext cx="55973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3333CC"/>
                </a:solidFill>
                <a:latin typeface="Times New Roman" panose="02020603050405020304" pitchFamily="18" charset="0"/>
              </a:rPr>
              <a:t>Figure   </a:t>
            </a:r>
            <a:r>
              <a:rPr lang="en-US" altLang="en-US" sz="2000" b="1" i="1" dirty="0">
                <a:solidFill>
                  <a:srgbClr val="000000"/>
                </a:solidFill>
                <a:latin typeface="Times New Roman" panose="02020603050405020304" pitchFamily="18" charset="0"/>
              </a:rPr>
              <a:t>Delivery of data in Selective Repeat ARQ</a:t>
            </a:r>
          </a:p>
        </p:txBody>
      </p:sp>
      <p:pic>
        <p:nvPicPr>
          <p:cNvPr id="887815" name="Picture 7">
            <a:extLst>
              <a:ext uri="{FF2B5EF4-FFF2-40B4-BE49-F238E27FC236}">
                <a16:creationId xmlns:a16="http://schemas.microsoft.com/office/drawing/2014/main" xmlns="" id="{AB62040B-7A20-4D33-A5ED-FC5CB6189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976" y="2574926"/>
            <a:ext cx="7870825"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48622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8114" name="Rectangle 2">
            <a:extLst>
              <a:ext uri="{FF2B5EF4-FFF2-40B4-BE49-F238E27FC236}">
                <a16:creationId xmlns:a16="http://schemas.microsoft.com/office/drawing/2014/main" xmlns="" id="{971EB979-35A5-4FF3-AE16-DC3FD05FFDA7}"/>
              </a:ext>
            </a:extLst>
          </p:cNvPr>
          <p:cNvSpPr>
            <a:spLocks noChangeArrowheads="1"/>
          </p:cNvSpPr>
          <p:nvPr/>
        </p:nvSpPr>
        <p:spPr bwMode="auto">
          <a:xfrm>
            <a:off x="701675" y="63321"/>
            <a:ext cx="9144000" cy="831273"/>
          </a:xfrm>
          <a:prstGeom prst="rect">
            <a:avLst/>
          </a:prstGeom>
          <a:solidFill>
            <a:schemeClr val="bg1"/>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endParaRPr lang="en-US" sz="3200" b="1" dirty="0">
              <a:solidFill>
                <a:srgbClr val="000000"/>
              </a:solidFill>
              <a:effectLst>
                <a:outerShdw blurRad="38100" dist="38100" dir="2700000" algn="tl">
                  <a:srgbClr val="FFFFFF"/>
                </a:outerShdw>
              </a:effectLst>
              <a:latin typeface="Times New Roman" pitchFamily="18" charset="0"/>
            </a:endParaRPr>
          </a:p>
        </p:txBody>
      </p:sp>
      <p:sp>
        <p:nvSpPr>
          <p:cNvPr id="858115" name="Text Box 3">
            <a:extLst>
              <a:ext uri="{FF2B5EF4-FFF2-40B4-BE49-F238E27FC236}">
                <a16:creationId xmlns:a16="http://schemas.microsoft.com/office/drawing/2014/main" xmlns="" id="{60FBFE37-D180-416D-9F68-98C2A4A01816}"/>
              </a:ext>
            </a:extLst>
          </p:cNvPr>
          <p:cNvSpPr txBox="1">
            <a:spLocks noChangeArrowheads="1"/>
          </p:cNvSpPr>
          <p:nvPr/>
        </p:nvSpPr>
        <p:spPr bwMode="auto">
          <a:xfrm>
            <a:off x="1752601" y="406400"/>
            <a:ext cx="3560590" cy="584775"/>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defRPr/>
            </a:pPr>
            <a:r>
              <a:rPr lang="en-US" sz="3200" b="1" dirty="0">
                <a:solidFill>
                  <a:srgbClr val="000000"/>
                </a:solidFill>
                <a:effectLst>
                  <a:outerShdw blurRad="38100" dist="38100" dir="2700000" algn="tl">
                    <a:srgbClr val="C0C0C0"/>
                  </a:outerShdw>
                </a:effectLst>
                <a:latin typeface="Times" pitchFamily="18" charset="0"/>
              </a:rPr>
              <a:t> BLOCK CODING</a:t>
            </a:r>
          </a:p>
        </p:txBody>
      </p:sp>
      <p:sp>
        <p:nvSpPr>
          <p:cNvPr id="14341" name="Text Box 4">
            <a:extLst>
              <a:ext uri="{FF2B5EF4-FFF2-40B4-BE49-F238E27FC236}">
                <a16:creationId xmlns:a16="http://schemas.microsoft.com/office/drawing/2014/main" xmlns="" id="{EA856E25-7C45-4016-992A-9C5780E291D6}"/>
              </a:ext>
            </a:extLst>
          </p:cNvPr>
          <p:cNvSpPr txBox="1">
            <a:spLocks noChangeArrowheads="1"/>
          </p:cNvSpPr>
          <p:nvPr/>
        </p:nvSpPr>
        <p:spPr bwMode="auto">
          <a:xfrm>
            <a:off x="9753600" y="6400801"/>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endParaRPr lang="en-US" altLang="en-US" sz="1800">
              <a:solidFill>
                <a:srgbClr val="000000"/>
              </a:solidFill>
              <a:latin typeface="Times New Roman" panose="02020603050405020304" pitchFamily="18" charset="0"/>
            </a:endParaRPr>
          </a:p>
        </p:txBody>
      </p:sp>
      <p:sp>
        <p:nvSpPr>
          <p:cNvPr id="858117" name="Rectangle 5">
            <a:extLst>
              <a:ext uri="{FF2B5EF4-FFF2-40B4-BE49-F238E27FC236}">
                <a16:creationId xmlns:a16="http://schemas.microsoft.com/office/drawing/2014/main" xmlns="" id="{ED1BC22E-544C-4DF8-821E-DF46A39B6435}"/>
              </a:ext>
            </a:extLst>
          </p:cNvPr>
          <p:cNvSpPr>
            <a:spLocks noChangeArrowheads="1"/>
          </p:cNvSpPr>
          <p:nvPr/>
        </p:nvSpPr>
        <p:spPr bwMode="auto">
          <a:xfrm>
            <a:off x="581891" y="1251882"/>
            <a:ext cx="10681422" cy="2677656"/>
          </a:xfrm>
          <a:prstGeom prst="rect">
            <a:avLst/>
          </a:prstGeom>
          <a:noFill/>
          <a:ln w="9525">
            <a:noFill/>
            <a:miter lim="800000"/>
            <a:headEnd/>
            <a:tailEnd/>
          </a:ln>
          <a:effectLst/>
        </p:spPr>
        <p:txBody>
          <a:bodyPr wrap="square" anchor="ctr">
            <a:spAutoFit/>
          </a:bodyPr>
          <a:lstStyle/>
          <a:p>
            <a:pPr marL="457200" indent="-457200" algn="just" fontAlgn="base">
              <a:spcBef>
                <a:spcPct val="0"/>
              </a:spcBef>
              <a:spcAft>
                <a:spcPct val="0"/>
              </a:spcAft>
              <a:buFont typeface="Arial" panose="020B0604020202020204" pitchFamily="34" charset="0"/>
              <a:buChar char="•"/>
              <a:defRPr/>
            </a:pPr>
            <a:r>
              <a:rPr lang="en-US" sz="2800" b="1" i="1" dirty="0">
                <a:solidFill>
                  <a:srgbClr val="000000"/>
                </a:solidFill>
                <a:effectLst>
                  <a:outerShdw blurRad="38100" dist="38100" dir="2700000" algn="tl">
                    <a:srgbClr val="C0C0C0"/>
                  </a:outerShdw>
                </a:effectLst>
                <a:latin typeface="Times New Roman" pitchFamily="18" charset="0"/>
              </a:rPr>
              <a:t>In block coding, we divide our message into blocks, each of k bits, called </a:t>
            </a:r>
            <a:r>
              <a:rPr lang="en-US" sz="2800" b="1" i="1" dirty="0" err="1">
                <a:solidFill>
                  <a:srgbClr val="FF0000"/>
                </a:solidFill>
                <a:effectLst>
                  <a:outerShdw blurRad="38100" dist="38100" dir="2700000" algn="tl">
                    <a:srgbClr val="C0C0C0"/>
                  </a:outerShdw>
                </a:effectLst>
                <a:latin typeface="Times New Roman" pitchFamily="18" charset="0"/>
              </a:rPr>
              <a:t>datawords</a:t>
            </a:r>
            <a:r>
              <a:rPr lang="en-US" sz="2800" b="1" i="1" dirty="0">
                <a:solidFill>
                  <a:srgbClr val="000000"/>
                </a:solidFill>
                <a:effectLst>
                  <a:outerShdw blurRad="38100" dist="38100" dir="2700000" algn="tl">
                    <a:srgbClr val="C0C0C0"/>
                  </a:outerShdw>
                </a:effectLst>
                <a:latin typeface="Times New Roman" pitchFamily="18" charset="0"/>
              </a:rPr>
              <a:t>. We add r redundant bits to each block to make the length n = k + r. The resulting n-bit blocks are called </a:t>
            </a:r>
            <a:r>
              <a:rPr lang="en-US" sz="2800" b="1" i="1" dirty="0">
                <a:solidFill>
                  <a:srgbClr val="FF0000"/>
                </a:solidFill>
                <a:effectLst>
                  <a:outerShdw blurRad="38100" dist="38100" dir="2700000" algn="tl">
                    <a:srgbClr val="C0C0C0"/>
                  </a:outerShdw>
                </a:effectLst>
                <a:latin typeface="Times New Roman" pitchFamily="18" charset="0"/>
              </a:rPr>
              <a:t>codewords</a:t>
            </a:r>
            <a:r>
              <a:rPr lang="en-US" sz="2800" b="1" i="1" dirty="0">
                <a:solidFill>
                  <a:srgbClr val="000000"/>
                </a:solidFill>
                <a:effectLst>
                  <a:outerShdw blurRad="38100" dist="38100" dir="2700000" algn="tl">
                    <a:srgbClr val="C0C0C0"/>
                  </a:outerShdw>
                </a:effectLst>
                <a:latin typeface="Times New Roman" pitchFamily="18" charset="0"/>
              </a:rPr>
              <a:t>.</a:t>
            </a:r>
          </a:p>
          <a:p>
            <a:pPr marL="457200" indent="-457200" algn="just" fontAlgn="base">
              <a:spcBef>
                <a:spcPct val="0"/>
              </a:spcBef>
              <a:spcAft>
                <a:spcPct val="0"/>
              </a:spcAft>
              <a:buFont typeface="Arial" panose="020B0604020202020204" pitchFamily="34" charset="0"/>
              <a:buChar char="•"/>
              <a:defRPr/>
            </a:pPr>
            <a:r>
              <a:rPr lang="en-US" altLang="en-US" sz="2800" dirty="0">
                <a:solidFill>
                  <a:srgbClr val="000000"/>
                </a:solidFill>
              </a:rPr>
              <a:t>To detect or correct errors, we need to send extra (redundant) bits with data.</a:t>
            </a:r>
          </a:p>
          <a:p>
            <a:pPr algn="just" fontAlgn="base">
              <a:spcBef>
                <a:spcPct val="0"/>
              </a:spcBef>
              <a:spcAft>
                <a:spcPct val="0"/>
              </a:spcAft>
              <a:defRPr/>
            </a:pPr>
            <a:endParaRPr lang="en-US" sz="2800" b="1" i="1" dirty="0">
              <a:solidFill>
                <a:srgbClr val="000000"/>
              </a:solidFill>
              <a:effectLst>
                <a:outerShdw blurRad="38100" dist="38100" dir="2700000" algn="tl">
                  <a:srgbClr val="C0C0C0"/>
                </a:outerShdw>
              </a:effectLst>
              <a:latin typeface="Times New Roman" pitchFamily="18" charset="0"/>
            </a:endParaRPr>
          </a:p>
        </p:txBody>
      </p:sp>
      <p:sp>
        <p:nvSpPr>
          <p:cNvPr id="14343" name="Rectangle 6">
            <a:extLst>
              <a:ext uri="{FF2B5EF4-FFF2-40B4-BE49-F238E27FC236}">
                <a16:creationId xmlns:a16="http://schemas.microsoft.com/office/drawing/2014/main" xmlns="" id="{2FA6146F-D3FB-4D8E-8754-91E25C61E07B}"/>
              </a:ext>
            </a:extLst>
          </p:cNvPr>
          <p:cNvSpPr>
            <a:spLocks noChangeArrowheads="1"/>
          </p:cNvSpPr>
          <p:nvPr/>
        </p:nvSpPr>
        <p:spPr bwMode="auto">
          <a:xfrm>
            <a:off x="1960391" y="4488061"/>
            <a:ext cx="6705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buClr>
                <a:srgbClr val="000000"/>
              </a:buClr>
              <a:buSzPct val="117000"/>
            </a:pPr>
            <a:r>
              <a:rPr lang="en-US" altLang="en-US" sz="2400" dirty="0">
                <a:solidFill>
                  <a:srgbClr val="0033CC"/>
                </a:solidFill>
                <a:latin typeface="Times New Roman" panose="02020603050405020304" pitchFamily="18" charset="0"/>
              </a:rPr>
              <a:t>Error Detection</a:t>
            </a:r>
            <a:r>
              <a:rPr lang="fr-FR" altLang="en-US" sz="2400" dirty="0">
                <a:solidFill>
                  <a:srgbClr val="0033CC"/>
                </a:solidFill>
                <a:latin typeface="Times New Roman" panose="02020603050405020304" pitchFamily="18" charset="0"/>
              </a:rPr>
              <a:t/>
            </a:r>
            <a:br>
              <a:rPr lang="fr-FR" altLang="en-US" sz="2400" dirty="0">
                <a:solidFill>
                  <a:srgbClr val="0033CC"/>
                </a:solidFill>
                <a:latin typeface="Times New Roman" panose="02020603050405020304" pitchFamily="18" charset="0"/>
              </a:rPr>
            </a:br>
            <a:r>
              <a:rPr lang="fr-FR" altLang="en-US" sz="2400" dirty="0" err="1">
                <a:solidFill>
                  <a:srgbClr val="0033CC"/>
                </a:solidFill>
                <a:latin typeface="Times New Roman" panose="02020603050405020304" pitchFamily="18" charset="0"/>
              </a:rPr>
              <a:t>Error</a:t>
            </a:r>
            <a:r>
              <a:rPr lang="fr-FR" altLang="en-US" sz="2400" dirty="0">
                <a:solidFill>
                  <a:srgbClr val="0033CC"/>
                </a:solidFill>
                <a:latin typeface="Times New Roman" panose="02020603050405020304" pitchFamily="18" charset="0"/>
              </a:rPr>
              <a:t> Correction</a:t>
            </a:r>
            <a:br>
              <a:rPr lang="fr-FR" altLang="en-US" sz="2400" dirty="0">
                <a:solidFill>
                  <a:srgbClr val="0033CC"/>
                </a:solidFill>
                <a:latin typeface="Times New Roman" panose="02020603050405020304" pitchFamily="18" charset="0"/>
              </a:rPr>
            </a:br>
            <a:r>
              <a:rPr lang="fr-FR" altLang="en-US" sz="2400" dirty="0" err="1">
                <a:solidFill>
                  <a:srgbClr val="0033CC"/>
                </a:solidFill>
                <a:latin typeface="Times New Roman" panose="02020603050405020304" pitchFamily="18" charset="0"/>
              </a:rPr>
              <a:t>Hamming</a:t>
            </a:r>
            <a:r>
              <a:rPr lang="fr-FR" altLang="en-US" sz="2400">
                <a:solidFill>
                  <a:srgbClr val="0033CC"/>
                </a:solidFill>
                <a:latin typeface="Times New Roman" panose="02020603050405020304" pitchFamily="18" charset="0"/>
              </a:rPr>
              <a:t> Distance</a:t>
            </a:r>
            <a:endParaRPr lang="en-US" altLang="en-US" sz="2400" dirty="0">
              <a:solidFill>
                <a:srgbClr val="0033CC"/>
              </a:solidFill>
              <a:latin typeface="Times New Roman" panose="02020603050405020304" pitchFamily="18" charset="0"/>
            </a:endParaRPr>
          </a:p>
        </p:txBody>
      </p:sp>
      <p:sp>
        <p:nvSpPr>
          <p:cNvPr id="858119" name="Text Box 7">
            <a:extLst>
              <a:ext uri="{FF2B5EF4-FFF2-40B4-BE49-F238E27FC236}">
                <a16:creationId xmlns:a16="http://schemas.microsoft.com/office/drawing/2014/main" xmlns="" id="{8E1B1102-6821-44FA-99D4-FF80F510887A}"/>
              </a:ext>
            </a:extLst>
          </p:cNvPr>
          <p:cNvSpPr txBox="1">
            <a:spLocks noChangeArrowheads="1"/>
          </p:cNvSpPr>
          <p:nvPr/>
        </p:nvSpPr>
        <p:spPr bwMode="auto">
          <a:xfrm>
            <a:off x="1524000" y="4037016"/>
            <a:ext cx="4862513" cy="519113"/>
          </a:xfrm>
          <a:prstGeom prst="rect">
            <a:avLst/>
          </a:prstGeom>
          <a:noFill/>
          <a:ln w="76200" algn="ctr">
            <a:noFill/>
            <a:miter lim="800000"/>
            <a:headEnd/>
            <a:tailEnd/>
          </a:ln>
          <a:effectLst/>
        </p:spPr>
        <p:txBody>
          <a:bodyPr wrap="none">
            <a:spAutoFit/>
          </a:bodyPr>
          <a:lstStyle/>
          <a:p>
            <a:pPr algn="ctr" eaLnBrk="0" fontAlgn="base" hangingPunct="0">
              <a:spcBef>
                <a:spcPct val="0"/>
              </a:spcBef>
              <a:spcAft>
                <a:spcPct val="0"/>
              </a:spcAft>
              <a:defRPr/>
            </a:pPr>
            <a:r>
              <a:rPr lang="en-US" sz="2800" b="1" i="1" u="sng" dirty="0">
                <a:solidFill>
                  <a:srgbClr val="FF0000"/>
                </a:solidFill>
                <a:effectLst>
                  <a:outerShdw blurRad="38100" dist="38100" dir="2700000" algn="tl">
                    <a:srgbClr val="C0C0C0"/>
                  </a:outerShdw>
                </a:effectLst>
                <a:latin typeface="Times New Roman" pitchFamily="18" charset="0"/>
              </a:rPr>
              <a:t>Topics discussed in this section:</a:t>
            </a:r>
          </a:p>
        </p:txBody>
      </p:sp>
    </p:spTree>
    <p:extLst>
      <p:ext uri="{BB962C8B-B14F-4D97-AF65-F5344CB8AC3E}">
        <p14:creationId xmlns:p14="http://schemas.microsoft.com/office/powerpoint/2010/main" val="1335203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Text Box 4">
            <a:extLst>
              <a:ext uri="{FF2B5EF4-FFF2-40B4-BE49-F238E27FC236}">
                <a16:creationId xmlns:a16="http://schemas.microsoft.com/office/drawing/2014/main" xmlns="" id="{65820983-59E3-4107-B49D-43E5DE65421E}"/>
              </a:ext>
            </a:extLst>
          </p:cNvPr>
          <p:cNvSpPr txBox="1">
            <a:spLocks noChangeArrowheads="1"/>
          </p:cNvSpPr>
          <p:nvPr/>
        </p:nvSpPr>
        <p:spPr bwMode="auto">
          <a:xfrm>
            <a:off x="1828800" y="762000"/>
            <a:ext cx="53984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400" dirty="0">
                <a:solidFill>
                  <a:srgbClr val="3333CC"/>
                </a:solidFill>
                <a:latin typeface="Times New Roman" panose="02020603050405020304" pitchFamily="18" charset="0"/>
              </a:rPr>
              <a:t>Figure   </a:t>
            </a:r>
            <a:r>
              <a:rPr lang="en-US" altLang="en-US" sz="2000" i="1" dirty="0">
                <a:solidFill>
                  <a:srgbClr val="000000"/>
                </a:solidFill>
                <a:latin typeface="Times New Roman" panose="02020603050405020304" pitchFamily="18" charset="0"/>
              </a:rPr>
              <a:t>The structure of encoder and decoder</a:t>
            </a:r>
          </a:p>
        </p:txBody>
      </p:sp>
      <p:pic>
        <p:nvPicPr>
          <p:cNvPr id="11271" name="Picture 6">
            <a:extLst>
              <a:ext uri="{FF2B5EF4-FFF2-40B4-BE49-F238E27FC236}">
                <a16:creationId xmlns:a16="http://schemas.microsoft.com/office/drawing/2014/main" xmlns="" id="{8004C230-DB0B-4300-9C46-82ED1D5E8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4176" y="1943100"/>
            <a:ext cx="8785225"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8191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4">
            <a:extLst>
              <a:ext uri="{FF2B5EF4-FFF2-40B4-BE49-F238E27FC236}">
                <a16:creationId xmlns:a16="http://schemas.microsoft.com/office/drawing/2014/main" xmlns="" id="{EB6C8873-1287-4295-86D6-4D5DF20B107A}"/>
              </a:ext>
            </a:extLst>
          </p:cNvPr>
          <p:cNvSpPr txBox="1">
            <a:spLocks noChangeArrowheads="1"/>
          </p:cNvSpPr>
          <p:nvPr/>
        </p:nvSpPr>
        <p:spPr bwMode="auto">
          <a:xfrm>
            <a:off x="384090" y="2822286"/>
            <a:ext cx="5829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400" dirty="0">
                <a:solidFill>
                  <a:srgbClr val="3333CC"/>
                </a:solidFill>
                <a:latin typeface="Times New Roman" panose="02020603050405020304" pitchFamily="18" charset="0"/>
              </a:rPr>
              <a:t>Figure   </a:t>
            </a:r>
            <a:r>
              <a:rPr lang="en-US" altLang="en-US" sz="2000" i="1" dirty="0">
                <a:solidFill>
                  <a:srgbClr val="000000"/>
                </a:solidFill>
                <a:latin typeface="Times New Roman" panose="02020603050405020304" pitchFamily="18" charset="0"/>
              </a:rPr>
              <a:t>Process of error detection in block coding</a:t>
            </a:r>
          </a:p>
        </p:txBody>
      </p:sp>
      <p:pic>
        <p:nvPicPr>
          <p:cNvPr id="15367" name="Picture 6">
            <a:extLst>
              <a:ext uri="{FF2B5EF4-FFF2-40B4-BE49-F238E27FC236}">
                <a16:creationId xmlns:a16="http://schemas.microsoft.com/office/drawing/2014/main" xmlns="" id="{44113F1B-852F-493E-8316-254D8BB5C2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951" y="3283951"/>
            <a:ext cx="8802687"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xmlns="" id="{49A60E53-6897-4893-A496-A2B360E89040}"/>
              </a:ext>
            </a:extLst>
          </p:cNvPr>
          <p:cNvSpPr/>
          <p:nvPr/>
        </p:nvSpPr>
        <p:spPr bwMode="auto">
          <a:xfrm>
            <a:off x="484909" y="235527"/>
            <a:ext cx="11457709" cy="23691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latin typeface="Arial" charset="0"/>
              </a:rPr>
              <a:t>Error Detection</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400" dirty="0">
                <a:latin typeface="Arial" charset="0"/>
              </a:rPr>
              <a:t>The receiver has a list of valid codewords.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400" i="0" u="none" strike="noStrike" cap="none" normalizeH="0" baseline="0" dirty="0">
                <a:ln>
                  <a:noFill/>
                </a:ln>
                <a:solidFill>
                  <a:schemeClr val="tx1"/>
                </a:solidFill>
                <a:effectLst/>
                <a:latin typeface="Arial" charset="0"/>
              </a:rPr>
              <a:t>The original codeword has changed to an invalid one.</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400" dirty="0">
                <a:latin typeface="Arial" charset="0"/>
              </a:rPr>
              <a:t>The codeword is corrupted during transmission but the received word still matches a valid codeword, the remains undetected.</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400" i="0" u="none" strike="noStrike" cap="none" normalizeH="0" baseline="0" dirty="0">
                <a:ln>
                  <a:noFill/>
                </a:ln>
                <a:solidFill>
                  <a:schemeClr val="tx1"/>
                </a:solidFill>
                <a:effectLst/>
                <a:latin typeface="Arial" charset="0"/>
              </a:rPr>
              <a:t>This typ</a:t>
            </a:r>
            <a:r>
              <a:rPr lang="en-US" sz="2400" dirty="0">
                <a:latin typeface="Arial" charset="0"/>
              </a:rPr>
              <a:t>e of coding can detect only single errors</a:t>
            </a:r>
            <a:endParaRPr kumimoji="0" lang="en-US" sz="240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023838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4" name="Rectangle 9">
            <a:extLst>
              <a:ext uri="{FF2B5EF4-FFF2-40B4-BE49-F238E27FC236}">
                <a16:creationId xmlns:a16="http://schemas.microsoft.com/office/drawing/2014/main" xmlns="" id="{2E674415-88BC-4B06-871D-408A781051A4}"/>
              </a:ext>
            </a:extLst>
          </p:cNvPr>
          <p:cNvSpPr>
            <a:spLocks noChangeArrowheads="1"/>
          </p:cNvSpPr>
          <p:nvPr/>
        </p:nvSpPr>
        <p:spPr bwMode="auto">
          <a:xfrm>
            <a:off x="484909" y="1143000"/>
            <a:ext cx="11388436" cy="95410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eaLnBrk="0" fontAlgn="base" hangingPunct="0">
              <a:spcBef>
                <a:spcPct val="0"/>
              </a:spcBef>
              <a:spcAft>
                <a:spcPct val="0"/>
              </a:spcAft>
            </a:pPr>
            <a:r>
              <a:rPr lang="en-US" altLang="en-US" sz="2800" i="1" dirty="0">
                <a:solidFill>
                  <a:srgbClr val="000000"/>
                </a:solidFill>
                <a:latin typeface="Times New Roman" panose="02020603050405020304" pitchFamily="18" charset="0"/>
              </a:rPr>
              <a:t>Let us assume that k = 2 and n = 3. Table 10.1 shows the list of </a:t>
            </a:r>
            <a:r>
              <a:rPr lang="en-US" altLang="en-US" sz="2800" i="1" dirty="0" err="1">
                <a:solidFill>
                  <a:srgbClr val="000000"/>
                </a:solidFill>
                <a:latin typeface="Times New Roman" panose="02020603050405020304" pitchFamily="18" charset="0"/>
              </a:rPr>
              <a:t>datawords</a:t>
            </a:r>
            <a:r>
              <a:rPr lang="en-US" altLang="en-US" sz="2800" i="1" dirty="0">
                <a:solidFill>
                  <a:srgbClr val="000000"/>
                </a:solidFill>
                <a:latin typeface="Times New Roman" panose="02020603050405020304" pitchFamily="18" charset="0"/>
              </a:rPr>
              <a:t> and codewords (even parity). It is only good for detecting one bit error. </a:t>
            </a:r>
          </a:p>
        </p:txBody>
      </p:sp>
      <p:sp>
        <p:nvSpPr>
          <p:cNvPr id="16395" name="Text Box 11">
            <a:extLst>
              <a:ext uri="{FF2B5EF4-FFF2-40B4-BE49-F238E27FC236}">
                <a16:creationId xmlns:a16="http://schemas.microsoft.com/office/drawing/2014/main" xmlns="" id="{8E6BB093-E79C-4258-A50A-1D4720E08009}"/>
              </a:ext>
            </a:extLst>
          </p:cNvPr>
          <p:cNvSpPr txBox="1">
            <a:spLocks noChangeArrowheads="1"/>
          </p:cNvSpPr>
          <p:nvPr/>
        </p:nvSpPr>
        <p:spPr bwMode="auto">
          <a:xfrm>
            <a:off x="2667001" y="0"/>
            <a:ext cx="16898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i="1" dirty="0">
                <a:solidFill>
                  <a:srgbClr val="FF0000"/>
                </a:solidFill>
                <a:latin typeface="Times New Roman" panose="02020603050405020304" pitchFamily="18" charset="0"/>
              </a:rPr>
              <a:t>Example</a:t>
            </a:r>
          </a:p>
        </p:txBody>
      </p:sp>
      <p:sp>
        <p:nvSpPr>
          <p:cNvPr id="16396" name="Text Box 2">
            <a:extLst>
              <a:ext uri="{FF2B5EF4-FFF2-40B4-BE49-F238E27FC236}">
                <a16:creationId xmlns:a16="http://schemas.microsoft.com/office/drawing/2014/main" xmlns="" id="{4F4BCA7D-E69C-47E7-A57B-64C4018CB51C}"/>
              </a:ext>
            </a:extLst>
          </p:cNvPr>
          <p:cNvSpPr txBox="1">
            <a:spLocks noChangeArrowheads="1"/>
          </p:cNvSpPr>
          <p:nvPr/>
        </p:nvSpPr>
        <p:spPr bwMode="auto">
          <a:xfrm>
            <a:off x="920462" y="2097107"/>
            <a:ext cx="31905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400" dirty="0">
                <a:solidFill>
                  <a:srgbClr val="3333CC"/>
                </a:solidFill>
                <a:latin typeface="Times New Roman" panose="02020603050405020304" pitchFamily="18" charset="0"/>
              </a:rPr>
              <a:t>  </a:t>
            </a:r>
            <a:r>
              <a:rPr lang="en-US" altLang="en-US" sz="2000" i="1" dirty="0">
                <a:solidFill>
                  <a:srgbClr val="000000"/>
                </a:solidFill>
                <a:latin typeface="Times New Roman" panose="02020603050405020304" pitchFamily="18" charset="0"/>
              </a:rPr>
              <a:t>A code for error detection </a:t>
            </a:r>
          </a:p>
        </p:txBody>
      </p:sp>
      <p:pic>
        <p:nvPicPr>
          <p:cNvPr id="16397" name="Picture 4">
            <a:extLst>
              <a:ext uri="{FF2B5EF4-FFF2-40B4-BE49-F238E27FC236}">
                <a16:creationId xmlns:a16="http://schemas.microsoft.com/office/drawing/2014/main" xmlns="" id="{F367570A-957D-4555-B0F4-5017BE1A0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3" y="2558773"/>
            <a:ext cx="8093075" cy="2525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xmlns="" id="{DC079162-2668-4A09-A825-07888F90036B}"/>
              </a:ext>
            </a:extLst>
          </p:cNvPr>
          <p:cNvSpPr/>
          <p:nvPr/>
        </p:nvSpPr>
        <p:spPr bwMode="auto">
          <a:xfrm>
            <a:off x="734289" y="5084619"/>
            <a:ext cx="11139055" cy="121919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altLang="en-US" sz="2400" dirty="0">
                <a:solidFill>
                  <a:srgbClr val="000000"/>
                </a:solidFill>
              </a:rPr>
              <a:t>An error-detecting code can detect only the types of errors for which it is designed; other types of errors may remain undetected.</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3173895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Text Box 4">
            <a:extLst>
              <a:ext uri="{FF2B5EF4-FFF2-40B4-BE49-F238E27FC236}">
                <a16:creationId xmlns:a16="http://schemas.microsoft.com/office/drawing/2014/main" xmlns="" id="{7DA1278E-7B5F-4E1C-9E21-AC291F6A9887}"/>
              </a:ext>
            </a:extLst>
          </p:cNvPr>
          <p:cNvSpPr txBox="1">
            <a:spLocks noChangeArrowheads="1"/>
          </p:cNvSpPr>
          <p:nvPr/>
        </p:nvSpPr>
        <p:spPr bwMode="auto">
          <a:xfrm>
            <a:off x="0" y="2853035"/>
            <a:ext cx="6070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400" dirty="0">
                <a:solidFill>
                  <a:srgbClr val="3333CC"/>
                </a:solidFill>
                <a:latin typeface="Times New Roman" panose="02020603050405020304" pitchFamily="18" charset="0"/>
              </a:rPr>
              <a:t>  </a:t>
            </a:r>
            <a:r>
              <a:rPr lang="en-US" altLang="en-US" sz="2000" i="1" dirty="0">
                <a:solidFill>
                  <a:srgbClr val="000000"/>
                </a:solidFill>
                <a:latin typeface="Times New Roman" panose="02020603050405020304" pitchFamily="18" charset="0"/>
              </a:rPr>
              <a:t>Structure of encoder and decoder in error correction</a:t>
            </a:r>
          </a:p>
        </p:txBody>
      </p:sp>
      <p:pic>
        <p:nvPicPr>
          <p:cNvPr id="18439" name="Picture 6">
            <a:extLst>
              <a:ext uri="{FF2B5EF4-FFF2-40B4-BE49-F238E27FC236}">
                <a16:creationId xmlns:a16="http://schemas.microsoft.com/office/drawing/2014/main" xmlns="" id="{788DA099-869E-4D76-B857-79640D506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020" y="3314700"/>
            <a:ext cx="8785225"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xmlns="" id="{3A41A392-4406-4981-9DCB-0347E923D256}"/>
              </a:ext>
            </a:extLst>
          </p:cNvPr>
          <p:cNvSpPr/>
          <p:nvPr/>
        </p:nvSpPr>
        <p:spPr bwMode="auto">
          <a:xfrm>
            <a:off x="443345" y="290945"/>
            <a:ext cx="11388437" cy="2438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a:ln>
                  <a:noFill/>
                </a:ln>
                <a:solidFill>
                  <a:schemeClr val="tx1"/>
                </a:solidFill>
                <a:effectLst/>
                <a:latin typeface="Arial" charset="0"/>
              </a:rPr>
              <a:t>Error Correction</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400" dirty="0">
                <a:latin typeface="Arial" charset="0"/>
              </a:rPr>
              <a:t>It is much more difficult than error detection.</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400" i="0" u="none" strike="noStrike" cap="none" normalizeH="0" baseline="0" dirty="0">
                <a:ln>
                  <a:noFill/>
                </a:ln>
                <a:solidFill>
                  <a:schemeClr val="tx1"/>
                </a:solidFill>
                <a:effectLst/>
                <a:latin typeface="Arial" charset="0"/>
              </a:rPr>
              <a:t>In error detection, the receiver needs to know only the received codeword is invalid; in error correction the receiver needs to find the original codeword sent.</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400" dirty="0">
                <a:latin typeface="Arial" charset="0"/>
              </a:rPr>
              <a:t>It needs more redundant bits than error detection.</a:t>
            </a:r>
            <a:endParaRPr kumimoji="0" lang="en-US" sz="240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960326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CA0C61-B875-4DEF-A6D0-20956A5BCB9D}"/>
              </a:ext>
            </a:extLst>
          </p:cNvPr>
          <p:cNvSpPr>
            <a:spLocks noGrp="1"/>
          </p:cNvSpPr>
          <p:nvPr>
            <p:ph type="title"/>
          </p:nvPr>
        </p:nvSpPr>
        <p:spPr>
          <a:xfrm>
            <a:off x="838200" y="365125"/>
            <a:ext cx="10515600" cy="660111"/>
          </a:xfrm>
        </p:spPr>
        <p:txBody>
          <a:bodyPr>
            <a:normAutofit/>
          </a:bodyPr>
          <a:lstStyle/>
          <a:p>
            <a:r>
              <a:rPr lang="en-US" altLang="en-US" sz="2400" b="1" baseline="0" dirty="0"/>
              <a:t>Select and poll functions in polling access method</a:t>
            </a:r>
            <a:endParaRPr lang="en-US" sz="2400" b="1" dirty="0"/>
          </a:p>
        </p:txBody>
      </p:sp>
      <p:pic>
        <p:nvPicPr>
          <p:cNvPr id="4" name="Picture 7">
            <a:extLst>
              <a:ext uri="{FF2B5EF4-FFF2-40B4-BE49-F238E27FC236}">
                <a16:creationId xmlns:a16="http://schemas.microsoft.com/office/drawing/2014/main" xmlns="" id="{E3C934C1-62E0-44C2-AB37-E19F880067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581008"/>
            <a:ext cx="10515600" cy="3815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56209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B97F0EB-A0D7-40EE-A1F9-22B38AAD968F}"/>
              </a:ext>
            </a:extLst>
          </p:cNvPr>
          <p:cNvSpPr>
            <a:spLocks noGrp="1"/>
          </p:cNvSpPr>
          <p:nvPr>
            <p:ph type="title"/>
          </p:nvPr>
        </p:nvSpPr>
        <p:spPr/>
        <p:txBody>
          <a:bodyPr/>
          <a:lstStyle/>
          <a:p>
            <a:r>
              <a:rPr lang="en-US" dirty="0"/>
              <a:t>Hamming Code</a:t>
            </a:r>
          </a:p>
        </p:txBody>
      </p:sp>
      <p:sp>
        <p:nvSpPr>
          <p:cNvPr id="4" name="Content Placeholder 3">
            <a:extLst>
              <a:ext uri="{FF2B5EF4-FFF2-40B4-BE49-F238E27FC236}">
                <a16:creationId xmlns:a16="http://schemas.microsoft.com/office/drawing/2014/main" xmlns="" id="{88D4DA65-A903-43F8-96A3-AA7A82EFBE9E}"/>
              </a:ext>
            </a:extLst>
          </p:cNvPr>
          <p:cNvSpPr>
            <a:spLocks noGrp="1"/>
          </p:cNvSpPr>
          <p:nvPr>
            <p:ph idx="1"/>
          </p:nvPr>
        </p:nvSpPr>
        <p:spPr>
          <a:xfrm>
            <a:off x="332509" y="1226128"/>
            <a:ext cx="11582400" cy="4525963"/>
          </a:xfrm>
        </p:spPr>
        <p:txBody>
          <a:bodyPr/>
          <a:lstStyle/>
          <a:p>
            <a:r>
              <a:rPr lang="en-US" altLang="en-US" sz="2400" dirty="0">
                <a:solidFill>
                  <a:srgbClr val="000000"/>
                </a:solidFill>
              </a:rPr>
              <a:t>The Hamming distance between two words is the number of differences between corresponding bits.</a:t>
            </a:r>
          </a:p>
          <a:p>
            <a:r>
              <a:rPr lang="en-US" altLang="en-US" sz="2400" dirty="0">
                <a:solidFill>
                  <a:srgbClr val="000000"/>
                </a:solidFill>
              </a:rPr>
              <a:t>It can easily be found if we apply the XOR operation on the two words and count the number of 1s in the result.</a:t>
            </a:r>
          </a:p>
          <a:p>
            <a:pPr marL="0" indent="0">
              <a:buNone/>
            </a:pPr>
            <a:r>
              <a:rPr lang="en-US" sz="2400" dirty="0"/>
              <a:t>Let us find the Hamming distance between two pairs of words.</a:t>
            </a:r>
          </a:p>
          <a:p>
            <a:pPr marL="0" indent="0">
              <a:buNone/>
            </a:pPr>
            <a:r>
              <a:rPr lang="en-US" sz="2400" dirty="0"/>
              <a:t>	1. The Hamming distance d(000, 011) is 2 because </a:t>
            </a:r>
            <a:br>
              <a:rPr lang="en-US" sz="2400" dirty="0"/>
            </a:br>
            <a:r>
              <a:rPr lang="en-US" sz="2400" dirty="0"/>
              <a:t> </a:t>
            </a:r>
          </a:p>
        </p:txBody>
      </p:sp>
      <p:pic>
        <p:nvPicPr>
          <p:cNvPr id="5" name="Picture 4">
            <a:extLst>
              <a:ext uri="{FF2B5EF4-FFF2-40B4-BE49-F238E27FC236}">
                <a16:creationId xmlns:a16="http://schemas.microsoft.com/office/drawing/2014/main" xmlns="" id="{147FADAA-5627-4E10-B116-6CFF5ECFEF0D}"/>
              </a:ext>
            </a:extLst>
          </p:cNvPr>
          <p:cNvPicPr>
            <a:picLocks noChangeAspect="1"/>
          </p:cNvPicPr>
          <p:nvPr/>
        </p:nvPicPr>
        <p:blipFill>
          <a:blip r:embed="rId2"/>
          <a:stretch>
            <a:fillRect/>
          </a:stretch>
        </p:blipFill>
        <p:spPr>
          <a:xfrm>
            <a:off x="4226890" y="3868446"/>
            <a:ext cx="3017782" cy="451143"/>
          </a:xfrm>
          <a:prstGeom prst="rect">
            <a:avLst/>
          </a:prstGeom>
        </p:spPr>
      </p:pic>
      <p:sp>
        <p:nvSpPr>
          <p:cNvPr id="6" name="Rectangle 5">
            <a:extLst>
              <a:ext uri="{FF2B5EF4-FFF2-40B4-BE49-F238E27FC236}">
                <a16:creationId xmlns:a16="http://schemas.microsoft.com/office/drawing/2014/main" xmlns="" id="{0560788E-8F10-4734-81D8-30934ADC517C}"/>
              </a:ext>
            </a:extLst>
          </p:cNvPr>
          <p:cNvSpPr/>
          <p:nvPr/>
        </p:nvSpPr>
        <p:spPr>
          <a:xfrm>
            <a:off x="1334079" y="4666508"/>
            <a:ext cx="8073157" cy="461665"/>
          </a:xfrm>
          <a:prstGeom prst="rect">
            <a:avLst/>
          </a:prstGeom>
        </p:spPr>
        <p:txBody>
          <a:bodyPr wrap="square">
            <a:spAutoFit/>
          </a:bodyPr>
          <a:lstStyle/>
          <a:p>
            <a:r>
              <a:rPr lang="en-US" dirty="0"/>
              <a:t>2</a:t>
            </a:r>
            <a:r>
              <a:rPr lang="en-US" sz="2400" dirty="0"/>
              <a:t>. The Hamming distance d(10101, 11110) is 3 because</a:t>
            </a:r>
          </a:p>
        </p:txBody>
      </p:sp>
      <p:pic>
        <p:nvPicPr>
          <p:cNvPr id="7" name="Picture 6">
            <a:extLst>
              <a:ext uri="{FF2B5EF4-FFF2-40B4-BE49-F238E27FC236}">
                <a16:creationId xmlns:a16="http://schemas.microsoft.com/office/drawing/2014/main" xmlns="" id="{7E22D0AE-7900-4335-B247-C032AC697DD3}"/>
              </a:ext>
            </a:extLst>
          </p:cNvPr>
          <p:cNvPicPr>
            <a:picLocks noChangeAspect="1"/>
          </p:cNvPicPr>
          <p:nvPr/>
        </p:nvPicPr>
        <p:blipFill>
          <a:blip r:embed="rId3"/>
          <a:stretch>
            <a:fillRect/>
          </a:stretch>
        </p:blipFill>
        <p:spPr>
          <a:xfrm>
            <a:off x="3914294" y="5510987"/>
            <a:ext cx="3920068" cy="414564"/>
          </a:xfrm>
          <a:prstGeom prst="rect">
            <a:avLst/>
          </a:prstGeom>
        </p:spPr>
      </p:pic>
    </p:spTree>
    <p:extLst>
      <p:ext uri="{BB962C8B-B14F-4D97-AF65-F5344CB8AC3E}">
        <p14:creationId xmlns:p14="http://schemas.microsoft.com/office/powerpoint/2010/main" val="20073207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89661-5BBD-439E-9EF6-62E8729F9216}"/>
              </a:ext>
            </a:extLst>
          </p:cNvPr>
          <p:cNvSpPr>
            <a:spLocks noGrp="1"/>
          </p:cNvSpPr>
          <p:nvPr>
            <p:ph type="title"/>
          </p:nvPr>
        </p:nvSpPr>
        <p:spPr>
          <a:xfrm>
            <a:off x="249382" y="0"/>
            <a:ext cx="10972800" cy="736744"/>
          </a:xfrm>
        </p:spPr>
        <p:txBody>
          <a:bodyPr/>
          <a:lstStyle/>
          <a:p>
            <a:r>
              <a:rPr lang="en-US" dirty="0"/>
              <a:t>Parity Check</a:t>
            </a:r>
          </a:p>
        </p:txBody>
      </p:sp>
      <p:sp>
        <p:nvSpPr>
          <p:cNvPr id="3" name="Content Placeholder 2">
            <a:extLst>
              <a:ext uri="{FF2B5EF4-FFF2-40B4-BE49-F238E27FC236}">
                <a16:creationId xmlns:a16="http://schemas.microsoft.com/office/drawing/2014/main" xmlns="" id="{EF6308E8-269A-41DF-80DC-15648D61CAF3}"/>
              </a:ext>
            </a:extLst>
          </p:cNvPr>
          <p:cNvSpPr>
            <a:spLocks noGrp="1"/>
          </p:cNvSpPr>
          <p:nvPr>
            <p:ph idx="1"/>
          </p:nvPr>
        </p:nvSpPr>
        <p:spPr>
          <a:xfrm>
            <a:off x="110836" y="736744"/>
            <a:ext cx="11845637" cy="5541817"/>
          </a:xfrm>
        </p:spPr>
        <p:txBody>
          <a:bodyPr/>
          <a:lstStyle/>
          <a:p>
            <a:r>
              <a:rPr lang="en-US" altLang="en-US" sz="2400" dirty="0">
                <a:solidFill>
                  <a:srgbClr val="000000"/>
                </a:solidFill>
              </a:rPr>
              <a:t>A simple parity-check code is a single-bit error-detecting code in which </a:t>
            </a:r>
            <a:r>
              <a:rPr lang="en-US" altLang="en-US" sz="2400" i="1" dirty="0">
                <a:solidFill>
                  <a:srgbClr val="000000"/>
                </a:solidFill>
              </a:rPr>
              <a:t>n</a:t>
            </a:r>
            <a:r>
              <a:rPr lang="en-US" altLang="en-US" sz="2400" dirty="0">
                <a:solidFill>
                  <a:srgbClr val="000000"/>
                </a:solidFill>
              </a:rPr>
              <a:t> = </a:t>
            </a:r>
            <a:r>
              <a:rPr lang="en-US" altLang="en-US" sz="2400" i="1" dirty="0">
                <a:solidFill>
                  <a:srgbClr val="000000"/>
                </a:solidFill>
              </a:rPr>
              <a:t>k</a:t>
            </a:r>
            <a:r>
              <a:rPr lang="en-US" altLang="en-US" sz="2400" dirty="0">
                <a:solidFill>
                  <a:srgbClr val="000000"/>
                </a:solidFill>
              </a:rPr>
              <a:t> + 1 with </a:t>
            </a:r>
            <a:r>
              <a:rPr lang="en-US" altLang="en-US" sz="2400" i="1" dirty="0">
                <a:solidFill>
                  <a:srgbClr val="000000"/>
                </a:solidFill>
              </a:rPr>
              <a:t>d</a:t>
            </a:r>
            <a:r>
              <a:rPr lang="en-US" altLang="en-US" sz="2400" baseline="-18000" dirty="0">
                <a:solidFill>
                  <a:srgbClr val="000000"/>
                </a:solidFill>
              </a:rPr>
              <a:t>min</a:t>
            </a:r>
            <a:r>
              <a:rPr lang="en-US" altLang="en-US" sz="2400" dirty="0">
                <a:solidFill>
                  <a:srgbClr val="000000"/>
                </a:solidFill>
              </a:rPr>
              <a:t> = 2.</a:t>
            </a:r>
          </a:p>
          <a:p>
            <a:r>
              <a:rPr lang="en-US" altLang="en-US" sz="2400" dirty="0">
                <a:solidFill>
                  <a:srgbClr val="000000"/>
                </a:solidFill>
              </a:rPr>
              <a:t>K-bit </a:t>
            </a:r>
            <a:r>
              <a:rPr lang="en-US" altLang="en-US" sz="2400" dirty="0" err="1">
                <a:solidFill>
                  <a:srgbClr val="000000"/>
                </a:solidFill>
              </a:rPr>
              <a:t>dataword</a:t>
            </a:r>
            <a:r>
              <a:rPr lang="en-US" altLang="en-US" sz="2400" dirty="0">
                <a:solidFill>
                  <a:srgbClr val="000000"/>
                </a:solidFill>
              </a:rPr>
              <a:t> is changed to an n-bit codeword where n=k+1. </a:t>
            </a:r>
            <a:r>
              <a:rPr lang="en-US" altLang="en-US" sz="2400" dirty="0">
                <a:solidFill>
                  <a:srgbClr val="FF0000"/>
                </a:solidFill>
              </a:rPr>
              <a:t>the extra bit </a:t>
            </a:r>
            <a:r>
              <a:rPr lang="en-US" altLang="en-US" sz="2400" dirty="0">
                <a:solidFill>
                  <a:srgbClr val="000000"/>
                </a:solidFill>
              </a:rPr>
              <a:t>called the parity bit.</a:t>
            </a:r>
          </a:p>
          <a:p>
            <a:endParaRPr lang="en-US" altLang="en-US" sz="2400" dirty="0">
              <a:solidFill>
                <a:srgbClr val="000000"/>
              </a:solidFill>
            </a:endParaRPr>
          </a:p>
          <a:p>
            <a:endParaRPr lang="en-US" sz="2400" dirty="0"/>
          </a:p>
        </p:txBody>
      </p:sp>
      <p:pic>
        <p:nvPicPr>
          <p:cNvPr id="5" name="Picture 4">
            <a:extLst>
              <a:ext uri="{FF2B5EF4-FFF2-40B4-BE49-F238E27FC236}">
                <a16:creationId xmlns:a16="http://schemas.microsoft.com/office/drawing/2014/main" xmlns="" id="{0849F05B-340F-4559-A023-18BFAEC13BBB}"/>
              </a:ext>
            </a:extLst>
          </p:cNvPr>
          <p:cNvPicPr>
            <a:picLocks noChangeAspect="1"/>
          </p:cNvPicPr>
          <p:nvPr/>
        </p:nvPicPr>
        <p:blipFill>
          <a:blip r:embed="rId2"/>
          <a:stretch>
            <a:fillRect/>
          </a:stretch>
        </p:blipFill>
        <p:spPr>
          <a:xfrm>
            <a:off x="-130672" y="2320336"/>
            <a:ext cx="3724979" cy="554784"/>
          </a:xfrm>
          <a:prstGeom prst="rect">
            <a:avLst/>
          </a:prstGeom>
        </p:spPr>
      </p:pic>
      <p:pic>
        <p:nvPicPr>
          <p:cNvPr id="6" name="Picture 5">
            <a:extLst>
              <a:ext uri="{FF2B5EF4-FFF2-40B4-BE49-F238E27FC236}">
                <a16:creationId xmlns:a16="http://schemas.microsoft.com/office/drawing/2014/main" xmlns="" id="{273B7D73-7F90-4DCC-937C-B9D2F0D6D01A}"/>
              </a:ext>
            </a:extLst>
          </p:cNvPr>
          <p:cNvPicPr>
            <a:picLocks noChangeAspect="1"/>
          </p:cNvPicPr>
          <p:nvPr/>
        </p:nvPicPr>
        <p:blipFill>
          <a:blip r:embed="rId3"/>
          <a:stretch>
            <a:fillRect/>
          </a:stretch>
        </p:blipFill>
        <p:spPr>
          <a:xfrm>
            <a:off x="1335762" y="2706264"/>
            <a:ext cx="8522947" cy="4151736"/>
          </a:xfrm>
          <a:prstGeom prst="rect">
            <a:avLst/>
          </a:prstGeom>
        </p:spPr>
      </p:pic>
    </p:spTree>
    <p:extLst>
      <p:ext uri="{BB962C8B-B14F-4D97-AF65-F5344CB8AC3E}">
        <p14:creationId xmlns:p14="http://schemas.microsoft.com/office/powerpoint/2010/main" val="697153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Text Box 4">
            <a:extLst>
              <a:ext uri="{FF2B5EF4-FFF2-40B4-BE49-F238E27FC236}">
                <a16:creationId xmlns:a16="http://schemas.microsoft.com/office/drawing/2014/main" xmlns="" id="{41B06D57-174B-411A-AA6D-7E793B60DECF}"/>
              </a:ext>
            </a:extLst>
          </p:cNvPr>
          <p:cNvSpPr txBox="1">
            <a:spLocks noChangeArrowheads="1"/>
          </p:cNvSpPr>
          <p:nvPr/>
        </p:nvSpPr>
        <p:spPr bwMode="auto">
          <a:xfrm>
            <a:off x="683306" y="304800"/>
            <a:ext cx="54777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i="1" dirty="0">
                <a:solidFill>
                  <a:srgbClr val="000000"/>
                </a:solidFill>
                <a:latin typeface="Times New Roman" panose="02020603050405020304" pitchFamily="18" charset="0"/>
              </a:rPr>
              <a:t>Encoder and decoder for simple parity-check code</a:t>
            </a:r>
          </a:p>
        </p:txBody>
      </p:sp>
      <p:pic>
        <p:nvPicPr>
          <p:cNvPr id="34823" name="Picture 6">
            <a:extLst>
              <a:ext uri="{FF2B5EF4-FFF2-40B4-BE49-F238E27FC236}">
                <a16:creationId xmlns:a16="http://schemas.microsoft.com/office/drawing/2014/main" xmlns="" id="{C68E551E-592D-479C-B09B-306983108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048" y="823624"/>
            <a:ext cx="8099425" cy="437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xmlns="" id="{AD8F7F09-6337-48DE-BCAA-01674C2076B5}"/>
              </a:ext>
            </a:extLst>
          </p:cNvPr>
          <p:cNvSpPr/>
          <p:nvPr/>
        </p:nvSpPr>
        <p:spPr bwMode="auto">
          <a:xfrm>
            <a:off x="457200" y="5320145"/>
            <a:ext cx="11430000" cy="133003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400" i="0" u="none" strike="noStrike" cap="none" normalizeH="0" baseline="0" dirty="0">
                <a:ln>
                  <a:noFill/>
                </a:ln>
                <a:solidFill>
                  <a:schemeClr val="tx1"/>
                </a:solidFill>
                <a:effectLst/>
                <a:latin typeface="Arial" charset="0"/>
              </a:rPr>
              <a:t>The result, which is called </a:t>
            </a:r>
            <a:r>
              <a:rPr lang="en-US" sz="2400" dirty="0">
                <a:latin typeface="Arial" charset="0"/>
              </a:rPr>
              <a:t>the </a:t>
            </a:r>
            <a:r>
              <a:rPr lang="en-US" sz="2400" dirty="0">
                <a:solidFill>
                  <a:srgbClr val="FF0000"/>
                </a:solidFill>
                <a:latin typeface="Arial" charset="0"/>
              </a:rPr>
              <a:t>syndrome, </a:t>
            </a:r>
            <a:r>
              <a:rPr lang="en-US" sz="2400" dirty="0">
                <a:latin typeface="Arial" charset="0"/>
              </a:rPr>
              <a:t>is just 1 bit.</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400" dirty="0">
                <a:latin typeface="Arial" charset="0"/>
              </a:rPr>
              <a:t>The syndrome is 0 when the number of 1s in the received codeword is even; otherwise, it is 1. </a:t>
            </a:r>
            <a:endParaRPr kumimoji="0" lang="en-US" sz="2400" i="0" u="none" strike="noStrike" cap="none" normalizeH="0" baseline="0" dirty="0">
              <a:ln>
                <a:noFill/>
              </a:ln>
              <a:effectLst/>
              <a:latin typeface="Arial" charset="0"/>
            </a:endParaRPr>
          </a:p>
        </p:txBody>
      </p:sp>
    </p:spTree>
    <p:extLst>
      <p:ext uri="{BB962C8B-B14F-4D97-AF65-F5344CB8AC3E}">
        <p14:creationId xmlns:p14="http://schemas.microsoft.com/office/powerpoint/2010/main" val="3636253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ext Box 4">
            <a:extLst>
              <a:ext uri="{FF2B5EF4-FFF2-40B4-BE49-F238E27FC236}">
                <a16:creationId xmlns:a16="http://schemas.microsoft.com/office/drawing/2014/main" xmlns="" id="{35C449CC-4583-4FE6-BDB4-FA35F975C163}"/>
              </a:ext>
            </a:extLst>
          </p:cNvPr>
          <p:cNvSpPr txBox="1">
            <a:spLocks noChangeArrowheads="1"/>
          </p:cNvSpPr>
          <p:nvPr/>
        </p:nvSpPr>
        <p:spPr bwMode="auto">
          <a:xfrm>
            <a:off x="249383" y="3050462"/>
            <a:ext cx="4007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400" dirty="0">
                <a:solidFill>
                  <a:srgbClr val="3333CC"/>
                </a:solidFill>
                <a:latin typeface="Times New Roman" panose="02020603050405020304" pitchFamily="18" charset="0"/>
              </a:rPr>
              <a:t> </a:t>
            </a:r>
            <a:r>
              <a:rPr lang="en-US" altLang="en-US" sz="2000" i="1" dirty="0">
                <a:solidFill>
                  <a:srgbClr val="000000"/>
                </a:solidFill>
                <a:latin typeface="Times New Roman" panose="02020603050405020304" pitchFamily="18" charset="0"/>
              </a:rPr>
              <a:t>Two-dimensional parity-check code</a:t>
            </a:r>
          </a:p>
        </p:txBody>
      </p:sp>
      <p:pic>
        <p:nvPicPr>
          <p:cNvPr id="36871" name="Picture 9">
            <a:extLst>
              <a:ext uri="{FF2B5EF4-FFF2-40B4-BE49-F238E27FC236}">
                <a16:creationId xmlns:a16="http://schemas.microsoft.com/office/drawing/2014/main" xmlns="" id="{BE27AFD1-AA42-4D59-B383-E0F49B5AC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2779" y="3512127"/>
            <a:ext cx="438785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xmlns="" id="{EC40AA79-B5AB-48ED-B30E-E608367BBA64}"/>
              </a:ext>
            </a:extLst>
          </p:cNvPr>
          <p:cNvSpPr/>
          <p:nvPr/>
        </p:nvSpPr>
        <p:spPr bwMode="auto">
          <a:xfrm>
            <a:off x="249383" y="221673"/>
            <a:ext cx="11596253" cy="256309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a:ln>
                  <a:noFill/>
                </a:ln>
                <a:solidFill>
                  <a:schemeClr val="tx1"/>
                </a:solidFill>
                <a:effectLst/>
                <a:latin typeface="Arial" charset="0"/>
              </a:rPr>
              <a:t>Hamming </a:t>
            </a:r>
            <a:r>
              <a:rPr lang="en-US" sz="3200" b="1">
                <a:latin typeface="Arial" charset="0"/>
              </a:rPr>
              <a:t>Distance</a:t>
            </a:r>
            <a:endParaRPr kumimoji="0" lang="en-US" sz="3200" b="1" i="0" u="none" strike="noStrike" cap="none" normalizeH="0" baseline="0" dirty="0">
              <a:ln>
                <a:noFill/>
              </a:ln>
              <a:solidFill>
                <a:schemeClr val="tx1"/>
              </a:solidFill>
              <a:effectLst/>
              <a:latin typeface="Arial" charset="0"/>
            </a:endParaRP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400" i="0" u="none" strike="noStrike" cap="none" normalizeH="0" baseline="0" dirty="0">
                <a:ln>
                  <a:noFill/>
                </a:ln>
                <a:solidFill>
                  <a:schemeClr val="tx1"/>
                </a:solidFill>
                <a:effectLst/>
                <a:latin typeface="Arial" charset="0"/>
              </a:rPr>
              <a:t>The code were originally designed with d</a:t>
            </a:r>
            <a:r>
              <a:rPr kumimoji="0" lang="en-US" sz="2400" i="0" u="none" strike="noStrike" cap="none" normalizeH="0" baseline="-25000" dirty="0">
                <a:ln>
                  <a:noFill/>
                </a:ln>
                <a:solidFill>
                  <a:schemeClr val="tx1"/>
                </a:solidFill>
                <a:effectLst/>
                <a:latin typeface="Arial" charset="0"/>
              </a:rPr>
              <a:t>min=3</a:t>
            </a:r>
            <a:r>
              <a:rPr kumimoji="0" lang="en-US" sz="2400" i="0" u="none" strike="noStrike" cap="none" normalizeH="0" dirty="0">
                <a:ln>
                  <a:noFill/>
                </a:ln>
                <a:solidFill>
                  <a:schemeClr val="tx1"/>
                </a:solidFill>
                <a:effectLst/>
                <a:latin typeface="Arial" charset="0"/>
              </a:rPr>
              <a:t>, which means that they can detect up to 2 errors or correct 1 single error.</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400" baseline="0" dirty="0">
                <a:latin typeface="Arial" charset="0"/>
              </a:rPr>
              <a:t>We need to choose an integer m&gt;=3. </a:t>
            </a:r>
            <a:r>
              <a:rPr lang="en-US" sz="2400" dirty="0">
                <a:latin typeface="Arial" charset="0"/>
              </a:rPr>
              <a:t>The values of n and k are then calculated from m as </a:t>
            </a:r>
            <a:r>
              <a:rPr lang="en-US" sz="2400" dirty="0">
                <a:solidFill>
                  <a:srgbClr val="FF0000"/>
                </a:solidFill>
                <a:latin typeface="Arial" charset="0"/>
              </a:rPr>
              <a:t>n=2</a:t>
            </a:r>
            <a:r>
              <a:rPr lang="en-US" sz="2400" baseline="30000" dirty="0">
                <a:solidFill>
                  <a:srgbClr val="FF0000"/>
                </a:solidFill>
                <a:latin typeface="Arial" charset="0"/>
              </a:rPr>
              <a:t>m</a:t>
            </a:r>
            <a:r>
              <a:rPr lang="en-US" sz="2400" dirty="0">
                <a:solidFill>
                  <a:srgbClr val="FF0000"/>
                </a:solidFill>
                <a:latin typeface="Arial" charset="0"/>
              </a:rPr>
              <a:t> -1 </a:t>
            </a:r>
            <a:r>
              <a:rPr lang="en-US" sz="2400" dirty="0">
                <a:latin typeface="Arial" charset="0"/>
              </a:rPr>
              <a:t>and </a:t>
            </a:r>
            <a:r>
              <a:rPr lang="en-US" sz="2400" dirty="0">
                <a:solidFill>
                  <a:srgbClr val="FF0000"/>
                </a:solidFill>
                <a:latin typeface="Arial" charset="0"/>
              </a:rPr>
              <a:t>k=n-m</a:t>
            </a:r>
            <a:r>
              <a:rPr lang="en-US" sz="2400" dirty="0">
                <a:latin typeface="Arial" charset="0"/>
              </a:rPr>
              <a:t>. The number of check bits </a:t>
            </a:r>
            <a:r>
              <a:rPr lang="en-US" sz="2400" dirty="0">
                <a:solidFill>
                  <a:srgbClr val="FF0000"/>
                </a:solidFill>
                <a:latin typeface="Arial" charset="0"/>
              </a:rPr>
              <a:t>r = m</a:t>
            </a:r>
            <a:r>
              <a:rPr lang="en-US" sz="2400" dirty="0">
                <a:latin typeface="Arial" charset="0"/>
              </a:rPr>
              <a:t>.</a:t>
            </a:r>
          </a:p>
          <a:p>
            <a:pPr marL="342900" indent="-342900" eaLnBrk="0" fontAlgn="base" hangingPunct="0">
              <a:spcBef>
                <a:spcPct val="0"/>
              </a:spcBef>
              <a:spcAft>
                <a:spcPct val="0"/>
              </a:spcAft>
              <a:buFont typeface="Arial" panose="020B0604020202020204" pitchFamily="34" charset="0"/>
              <a:buChar char="•"/>
            </a:pPr>
            <a:r>
              <a:rPr kumimoji="0" lang="en-US" sz="2400" i="0" u="none" strike="noStrike" cap="none" normalizeH="0" baseline="0" dirty="0">
                <a:ln>
                  <a:noFill/>
                </a:ln>
                <a:solidFill>
                  <a:schemeClr val="tx1"/>
                </a:solidFill>
                <a:effectLst/>
                <a:latin typeface="Arial" charset="0"/>
              </a:rPr>
              <a:t>If m=3, then n=7 and k=4. Hamming code C(7,4) with </a:t>
            </a:r>
            <a:r>
              <a:rPr lang="en-US" sz="2400" dirty="0">
                <a:latin typeface="Arial" charset="0"/>
              </a:rPr>
              <a:t>d</a:t>
            </a:r>
            <a:r>
              <a:rPr lang="en-US" sz="2400" baseline="-25000" dirty="0">
                <a:latin typeface="Arial" charset="0"/>
              </a:rPr>
              <a:t>min</a:t>
            </a:r>
            <a:r>
              <a:rPr lang="en-US" sz="2400" dirty="0">
                <a:latin typeface="Arial" charset="0"/>
              </a:rPr>
              <a:t> =3.</a:t>
            </a:r>
            <a:endParaRPr kumimoji="0" lang="en-US" sz="240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4492709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Text Box 4">
            <a:extLst>
              <a:ext uri="{FF2B5EF4-FFF2-40B4-BE49-F238E27FC236}">
                <a16:creationId xmlns:a16="http://schemas.microsoft.com/office/drawing/2014/main" xmlns="" id="{4C58E40B-32E8-4795-9A02-451CEAE7A516}"/>
              </a:ext>
            </a:extLst>
          </p:cNvPr>
          <p:cNvSpPr txBox="1">
            <a:spLocks noChangeArrowheads="1"/>
          </p:cNvSpPr>
          <p:nvPr/>
        </p:nvSpPr>
        <p:spPr bwMode="auto">
          <a:xfrm>
            <a:off x="678874" y="138546"/>
            <a:ext cx="4007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400" dirty="0">
                <a:solidFill>
                  <a:srgbClr val="3333CC"/>
                </a:solidFill>
                <a:latin typeface="Times New Roman" panose="02020603050405020304" pitchFamily="18" charset="0"/>
              </a:rPr>
              <a:t> </a:t>
            </a:r>
            <a:r>
              <a:rPr lang="en-US" altLang="en-US" sz="2000" i="1" dirty="0">
                <a:solidFill>
                  <a:srgbClr val="000000"/>
                </a:solidFill>
                <a:latin typeface="Times New Roman" panose="02020603050405020304" pitchFamily="18" charset="0"/>
              </a:rPr>
              <a:t>Two-dimensional parity-check code</a:t>
            </a:r>
          </a:p>
        </p:txBody>
      </p:sp>
      <p:pic>
        <p:nvPicPr>
          <p:cNvPr id="37895" name="Picture 8">
            <a:extLst>
              <a:ext uri="{FF2B5EF4-FFF2-40B4-BE49-F238E27FC236}">
                <a16:creationId xmlns:a16="http://schemas.microsoft.com/office/drawing/2014/main" xmlns="" id="{1AE0C483-AF8F-4EB9-ABE7-72397B862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927" y="917865"/>
            <a:ext cx="8547100"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xmlns="" id="{77D408FB-84B3-4279-8A3E-308E6E710E0B}"/>
              </a:ext>
            </a:extLst>
          </p:cNvPr>
          <p:cNvPicPr>
            <a:picLocks noChangeAspect="1"/>
          </p:cNvPicPr>
          <p:nvPr/>
        </p:nvPicPr>
        <p:blipFill>
          <a:blip r:embed="rId4"/>
          <a:stretch>
            <a:fillRect/>
          </a:stretch>
        </p:blipFill>
        <p:spPr>
          <a:xfrm>
            <a:off x="1149927" y="4017018"/>
            <a:ext cx="8553429" cy="2840982"/>
          </a:xfrm>
          <a:prstGeom prst="rect">
            <a:avLst/>
          </a:prstGeom>
        </p:spPr>
      </p:pic>
    </p:spTree>
    <p:extLst>
      <p:ext uri="{BB962C8B-B14F-4D97-AF65-F5344CB8AC3E}">
        <p14:creationId xmlns:p14="http://schemas.microsoft.com/office/powerpoint/2010/main" val="32594967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Text Box 4">
            <a:extLst>
              <a:ext uri="{FF2B5EF4-FFF2-40B4-BE49-F238E27FC236}">
                <a16:creationId xmlns:a16="http://schemas.microsoft.com/office/drawing/2014/main" xmlns="" id="{86E8199D-AEBB-4ABC-AA96-372CD9B778A2}"/>
              </a:ext>
            </a:extLst>
          </p:cNvPr>
          <p:cNvSpPr txBox="1">
            <a:spLocks noChangeArrowheads="1"/>
          </p:cNvSpPr>
          <p:nvPr/>
        </p:nvSpPr>
        <p:spPr bwMode="auto">
          <a:xfrm>
            <a:off x="1828801" y="381000"/>
            <a:ext cx="67874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i="1" dirty="0">
                <a:solidFill>
                  <a:srgbClr val="000000"/>
                </a:solidFill>
                <a:latin typeface="Times New Roman" panose="02020603050405020304" pitchFamily="18" charset="0"/>
              </a:rPr>
              <a:t>The structure of the encoder and decoder for a Hamming code</a:t>
            </a:r>
          </a:p>
        </p:txBody>
      </p:sp>
      <p:pic>
        <p:nvPicPr>
          <p:cNvPr id="40967" name="Picture 6">
            <a:extLst>
              <a:ext uri="{FF2B5EF4-FFF2-40B4-BE49-F238E27FC236}">
                <a16:creationId xmlns:a16="http://schemas.microsoft.com/office/drawing/2014/main" xmlns="" id="{9E6049E4-5337-4064-9B07-DBC826D52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764" y="1306514"/>
            <a:ext cx="8656637" cy="454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28854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3167855D-E554-4D21-9927-BA1A7CE274B7}"/>
              </a:ext>
            </a:extLst>
          </p:cNvPr>
          <p:cNvSpPr>
            <a:spLocks/>
          </p:cNvSpPr>
          <p:nvPr/>
        </p:nvSpPr>
        <p:spPr bwMode="auto">
          <a:xfrm>
            <a:off x="889505" y="228601"/>
            <a:ext cx="38516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a:defRPr sz="1200">
                <a:solidFill>
                  <a:schemeClr val="tx1"/>
                </a:solidFill>
                <a:latin typeface="Times New Roman" panose="02020603050405020304" pitchFamily="18" charset="0"/>
              </a:defRPr>
            </a:lvl1pPr>
            <a:lvl2pPr>
              <a:defRPr sz="1200">
                <a:solidFill>
                  <a:schemeClr val="tx1"/>
                </a:solidFill>
                <a:latin typeface="Times New Roman" panose="02020603050405020304" pitchFamily="18" charset="0"/>
              </a:defRPr>
            </a:lvl2pPr>
            <a:lvl3pPr>
              <a:defRPr sz="1200">
                <a:solidFill>
                  <a:schemeClr val="tx1"/>
                </a:solidFill>
                <a:latin typeface="Times New Roman" panose="02020603050405020304" pitchFamily="18" charset="0"/>
              </a:defRPr>
            </a:lvl3pPr>
            <a:lvl4pPr>
              <a:defRPr sz="1200">
                <a:solidFill>
                  <a:schemeClr val="tx1"/>
                </a:solidFill>
                <a:latin typeface="Times New Roman" panose="02020603050405020304" pitchFamily="18" charset="0"/>
              </a:defRPr>
            </a:lvl4pPr>
            <a:lvl5pPr>
              <a:defRPr sz="1200">
                <a:solidFill>
                  <a:schemeClr val="tx1"/>
                </a:solidFill>
                <a:latin typeface="Times New Roman" panose="02020603050405020304" pitchFamily="18" charset="0"/>
              </a:defRPr>
            </a:lvl5pPr>
            <a:lvl6pPr fontAlgn="base">
              <a:spcBef>
                <a:spcPct val="0"/>
              </a:spcBef>
              <a:spcAft>
                <a:spcPct val="0"/>
              </a:spcAft>
              <a:defRPr sz="1200">
                <a:solidFill>
                  <a:schemeClr val="tx1"/>
                </a:solidFill>
                <a:latin typeface="Times New Roman" panose="02020603050405020304" pitchFamily="18" charset="0"/>
              </a:defRPr>
            </a:lvl6pPr>
            <a:lvl7pPr fontAlgn="base">
              <a:spcBef>
                <a:spcPct val="0"/>
              </a:spcBef>
              <a:spcAft>
                <a:spcPct val="0"/>
              </a:spcAft>
              <a:defRPr sz="1200">
                <a:solidFill>
                  <a:schemeClr val="tx1"/>
                </a:solidFill>
                <a:latin typeface="Times New Roman" panose="02020603050405020304" pitchFamily="18" charset="0"/>
              </a:defRPr>
            </a:lvl7pPr>
            <a:lvl8pPr fontAlgn="base">
              <a:spcBef>
                <a:spcPct val="0"/>
              </a:spcBef>
              <a:spcAft>
                <a:spcPct val="0"/>
              </a:spcAft>
              <a:defRPr sz="1200">
                <a:solidFill>
                  <a:schemeClr val="tx1"/>
                </a:solidFill>
                <a:latin typeface="Times New Roman" panose="02020603050405020304" pitchFamily="18" charset="0"/>
              </a:defRPr>
            </a:lvl8pPr>
            <a:lvl9pPr fontAlgn="base">
              <a:spcBef>
                <a:spcPct val="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r>
              <a:rPr lang="en-US" altLang="en-US" sz="2400" b="1" dirty="0">
                <a:solidFill>
                  <a:srgbClr val="3333CC"/>
                </a:solidFill>
                <a:ea typeface="ヒラギノ明朝 ProN W3" pitchFamily="-32" charset="-128"/>
                <a:cs typeface="Times New Roman" panose="02020603050405020304" pitchFamily="18" charset="0"/>
                <a:sym typeface="Times New Roman" panose="02020603050405020304" pitchFamily="18" charset="0"/>
              </a:rPr>
              <a:t> </a:t>
            </a:r>
            <a:r>
              <a:rPr lang="en-US" altLang="en-US" sz="2000" b="1" i="1" dirty="0">
                <a:solidFill>
                  <a:srgbClr val="000000"/>
                </a:solidFill>
                <a:ea typeface="ヒラギノ明朝 ProN W3" pitchFamily="-32" charset="-128"/>
                <a:cs typeface="Times New Roman" panose="02020603050405020304" pitchFamily="18" charset="0"/>
                <a:sym typeface="Times New Roman" panose="02020603050405020304" pitchFamily="18" charset="0"/>
              </a:rPr>
              <a:t>Hamming code C(7, 4) - n=7, k = 4</a:t>
            </a:r>
          </a:p>
        </p:txBody>
      </p:sp>
      <p:pic>
        <p:nvPicPr>
          <p:cNvPr id="4" name="Picture 3">
            <a:extLst>
              <a:ext uri="{FF2B5EF4-FFF2-40B4-BE49-F238E27FC236}">
                <a16:creationId xmlns:a16="http://schemas.microsoft.com/office/drawing/2014/main" xmlns="" id="{EA6DDEF5-E991-419F-A6D6-6A173A38EAA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578" y="850900"/>
            <a:ext cx="8637587"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 name="Rectangle 4">
            <a:extLst>
              <a:ext uri="{FF2B5EF4-FFF2-40B4-BE49-F238E27FC236}">
                <a16:creationId xmlns:a16="http://schemas.microsoft.com/office/drawing/2014/main" xmlns="" id="{E6AD1C60-96BC-45CF-B509-366395A33866}"/>
              </a:ext>
            </a:extLst>
          </p:cNvPr>
          <p:cNvSpPr/>
          <p:nvPr/>
        </p:nvSpPr>
        <p:spPr>
          <a:xfrm>
            <a:off x="1263578" y="5205967"/>
            <a:ext cx="9307440" cy="1200329"/>
          </a:xfrm>
          <a:prstGeom prst="rect">
            <a:avLst/>
          </a:prstGeom>
        </p:spPr>
        <p:txBody>
          <a:bodyPr wrap="square">
            <a:spAutoFit/>
          </a:bodyPr>
          <a:lstStyle/>
          <a:p>
            <a:r>
              <a:rPr lang="en-US" dirty="0"/>
              <a:t>Parity checks are created as follow (using modulo-2)</a:t>
            </a:r>
          </a:p>
          <a:p>
            <a:r>
              <a:rPr lang="en-US" dirty="0"/>
              <a:t>r0 = a2 + a1 + a0 </a:t>
            </a:r>
          </a:p>
          <a:p>
            <a:r>
              <a:rPr lang="en-US" dirty="0"/>
              <a:t>r1 = a3 + a2 + a1</a:t>
            </a:r>
          </a:p>
          <a:p>
            <a:r>
              <a:rPr lang="en-US" dirty="0"/>
              <a:t>r2 = a1 + a0 + a3</a:t>
            </a:r>
          </a:p>
        </p:txBody>
      </p:sp>
    </p:spTree>
    <p:extLst>
      <p:ext uri="{BB962C8B-B14F-4D97-AF65-F5344CB8AC3E}">
        <p14:creationId xmlns:p14="http://schemas.microsoft.com/office/powerpoint/2010/main" val="41599038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Content Placeholder 2">
            <a:extLst>
              <a:ext uri="{FF2B5EF4-FFF2-40B4-BE49-F238E27FC236}">
                <a16:creationId xmlns:a16="http://schemas.microsoft.com/office/drawing/2014/main" xmlns="" id="{B418E2CD-B082-4C65-B178-37EA4F0FB5F7}"/>
              </a:ext>
            </a:extLst>
          </p:cNvPr>
          <p:cNvSpPr>
            <a:spLocks noGrp="1"/>
          </p:cNvSpPr>
          <p:nvPr>
            <p:ph idx="1"/>
          </p:nvPr>
        </p:nvSpPr>
        <p:spPr bwMode="auto">
          <a:xfrm>
            <a:off x="304800" y="253857"/>
            <a:ext cx="11748655" cy="635476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400" dirty="0"/>
              <a:t>The checker in the decoder creates a 3-bit syndrome (s2 s1 s0).</a:t>
            </a:r>
          </a:p>
          <a:p>
            <a:r>
              <a:rPr lang="en-US" altLang="en-US" sz="2400" dirty="0"/>
              <a:t>In which each bit is the parity check for 4 out of the 7 bits in the received codeword:</a:t>
            </a:r>
          </a:p>
          <a:p>
            <a:r>
              <a:rPr lang="en-US" altLang="en-US" sz="2400" i="1" dirty="0"/>
              <a:t>s0 = b2 + b1 + b0 + q0</a:t>
            </a:r>
          </a:p>
          <a:p>
            <a:r>
              <a:rPr lang="en-US" altLang="en-US" sz="2400" i="1" dirty="0"/>
              <a:t>s1 = b3 + b2 + b1 + q1</a:t>
            </a:r>
          </a:p>
          <a:p>
            <a:r>
              <a:rPr lang="en-US" altLang="en-US" sz="2400" i="1" dirty="0"/>
              <a:t>s2 = b1 + b0 + b3 + q2</a:t>
            </a:r>
          </a:p>
          <a:p>
            <a:r>
              <a:rPr lang="en-US" altLang="en-US" sz="2400" dirty="0"/>
              <a:t>The equations used by the checker are the same as those used by the generator with the parity-check bits added to the right-hand side of the equation.</a:t>
            </a:r>
          </a:p>
          <a:p>
            <a:endParaRPr lang="en-US" altLang="en-US" sz="2400" dirty="0"/>
          </a:p>
        </p:txBody>
      </p:sp>
      <p:pic>
        <p:nvPicPr>
          <p:cNvPr id="3" name="Picture 2">
            <a:extLst>
              <a:ext uri="{FF2B5EF4-FFF2-40B4-BE49-F238E27FC236}">
                <a16:creationId xmlns:a16="http://schemas.microsoft.com/office/drawing/2014/main" xmlns="" id="{E47C3E7C-64B2-47EE-8586-C0C68C97E8EF}"/>
              </a:ext>
            </a:extLst>
          </p:cNvPr>
          <p:cNvPicPr>
            <a:picLocks noChangeAspect="1"/>
          </p:cNvPicPr>
          <p:nvPr/>
        </p:nvPicPr>
        <p:blipFill>
          <a:blip r:embed="rId2"/>
          <a:stretch>
            <a:fillRect/>
          </a:stretch>
        </p:blipFill>
        <p:spPr>
          <a:xfrm>
            <a:off x="0" y="3617953"/>
            <a:ext cx="6005080" cy="536494"/>
          </a:xfrm>
          <a:prstGeom prst="rect">
            <a:avLst/>
          </a:prstGeom>
        </p:spPr>
      </p:pic>
      <p:pic>
        <p:nvPicPr>
          <p:cNvPr id="4" name="Picture 3">
            <a:extLst>
              <a:ext uri="{FF2B5EF4-FFF2-40B4-BE49-F238E27FC236}">
                <a16:creationId xmlns:a16="http://schemas.microsoft.com/office/drawing/2014/main" xmlns="" id="{57820D4C-9808-472A-AEB8-A5E69BE4F624}"/>
              </a:ext>
            </a:extLst>
          </p:cNvPr>
          <p:cNvPicPr>
            <a:picLocks noChangeAspect="1"/>
          </p:cNvPicPr>
          <p:nvPr/>
        </p:nvPicPr>
        <p:blipFill>
          <a:blip r:embed="rId3"/>
          <a:stretch>
            <a:fillRect/>
          </a:stretch>
        </p:blipFill>
        <p:spPr>
          <a:xfrm>
            <a:off x="725038" y="4154447"/>
            <a:ext cx="8913124" cy="969348"/>
          </a:xfrm>
          <a:prstGeom prst="rect">
            <a:avLst/>
          </a:prstGeom>
        </p:spPr>
      </p:pic>
      <p:pic>
        <p:nvPicPr>
          <p:cNvPr id="5" name="Picture 4">
            <a:extLst>
              <a:ext uri="{FF2B5EF4-FFF2-40B4-BE49-F238E27FC236}">
                <a16:creationId xmlns:a16="http://schemas.microsoft.com/office/drawing/2014/main" xmlns="" id="{ABDF51C7-63C7-4B1C-80E9-2CED89F5E473}"/>
              </a:ext>
            </a:extLst>
          </p:cNvPr>
          <p:cNvPicPr>
            <a:picLocks noChangeAspect="1"/>
          </p:cNvPicPr>
          <p:nvPr/>
        </p:nvPicPr>
        <p:blipFill>
          <a:blip r:embed="rId4"/>
          <a:stretch>
            <a:fillRect/>
          </a:stretch>
        </p:blipFill>
        <p:spPr>
          <a:xfrm>
            <a:off x="1356028" y="5092265"/>
            <a:ext cx="8051208" cy="1828959"/>
          </a:xfrm>
          <a:prstGeom prst="rect">
            <a:avLst/>
          </a:prstGeom>
        </p:spPr>
      </p:pic>
    </p:spTree>
    <p:extLst>
      <p:ext uri="{BB962C8B-B14F-4D97-AF65-F5344CB8AC3E}">
        <p14:creationId xmlns:p14="http://schemas.microsoft.com/office/powerpoint/2010/main" val="24849773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Text Box 4">
            <a:extLst>
              <a:ext uri="{FF2B5EF4-FFF2-40B4-BE49-F238E27FC236}">
                <a16:creationId xmlns:a16="http://schemas.microsoft.com/office/drawing/2014/main" xmlns="" id="{794C777A-18CD-4A15-B028-1B7E0B5064A1}"/>
              </a:ext>
            </a:extLst>
          </p:cNvPr>
          <p:cNvSpPr txBox="1">
            <a:spLocks noChangeArrowheads="1"/>
          </p:cNvSpPr>
          <p:nvPr/>
        </p:nvSpPr>
        <p:spPr bwMode="auto">
          <a:xfrm>
            <a:off x="1828800" y="381000"/>
            <a:ext cx="48429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i="1" dirty="0">
                <a:solidFill>
                  <a:srgbClr val="000000"/>
                </a:solidFill>
                <a:latin typeface="Times New Roman" panose="02020603050405020304" pitchFamily="18" charset="0"/>
              </a:rPr>
              <a:t>Burst error correction using Hamming code</a:t>
            </a:r>
          </a:p>
        </p:txBody>
      </p:sp>
      <p:pic>
        <p:nvPicPr>
          <p:cNvPr id="45063" name="Picture 6">
            <a:extLst>
              <a:ext uri="{FF2B5EF4-FFF2-40B4-BE49-F238E27FC236}">
                <a16:creationId xmlns:a16="http://schemas.microsoft.com/office/drawing/2014/main" xmlns="" id="{5897F12A-C073-4FF0-BC13-9BA8791DA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26" y="1066801"/>
            <a:ext cx="7724775"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TextBox 7">
            <a:extLst>
              <a:ext uri="{FF2B5EF4-FFF2-40B4-BE49-F238E27FC236}">
                <a16:creationId xmlns:a16="http://schemas.microsoft.com/office/drawing/2014/main" xmlns="" id="{B198D8DE-B32A-4F4B-BB7E-80DC73C69B88}"/>
              </a:ext>
            </a:extLst>
          </p:cNvPr>
          <p:cNvSpPr txBox="1">
            <a:spLocks noChangeArrowheads="1"/>
          </p:cNvSpPr>
          <p:nvPr/>
        </p:nvSpPr>
        <p:spPr bwMode="auto">
          <a:xfrm>
            <a:off x="2743201" y="6319838"/>
            <a:ext cx="6797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400" dirty="0">
                <a:solidFill>
                  <a:srgbClr val="3366FF"/>
                </a:solidFill>
              </a:rPr>
              <a:t>Split burst error between multiple codewords</a:t>
            </a:r>
          </a:p>
        </p:txBody>
      </p:sp>
    </p:spTree>
    <p:extLst>
      <p:ext uri="{BB962C8B-B14F-4D97-AF65-F5344CB8AC3E}">
        <p14:creationId xmlns:p14="http://schemas.microsoft.com/office/powerpoint/2010/main" val="1475482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1186" name="Rectangle 2">
            <a:extLst>
              <a:ext uri="{FF2B5EF4-FFF2-40B4-BE49-F238E27FC236}">
                <a16:creationId xmlns:a16="http://schemas.microsoft.com/office/drawing/2014/main" xmlns="" id="{2ECE8E8D-31EA-453B-AD0B-DE4F008B4480}"/>
              </a:ext>
            </a:extLst>
          </p:cNvPr>
          <p:cNvSpPr>
            <a:spLocks noChangeArrowheads="1"/>
          </p:cNvSpPr>
          <p:nvPr/>
        </p:nvSpPr>
        <p:spPr bwMode="auto">
          <a:xfrm>
            <a:off x="1524000" y="0"/>
            <a:ext cx="9144000" cy="1371600"/>
          </a:xfrm>
          <a:prstGeom prst="rect">
            <a:avLst/>
          </a:prstGeom>
          <a:solidFill>
            <a:schemeClr val="bg1"/>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endParaRPr lang="en-US" sz="3200" b="1">
              <a:solidFill>
                <a:srgbClr val="000000"/>
              </a:solidFill>
              <a:effectLst>
                <a:outerShdw blurRad="38100" dist="38100" dir="2700000" algn="tl">
                  <a:srgbClr val="FFFFFF"/>
                </a:outerShdw>
              </a:effectLst>
              <a:latin typeface="Times New Roman" pitchFamily="18" charset="0"/>
            </a:endParaRPr>
          </a:p>
        </p:txBody>
      </p:sp>
      <p:sp>
        <p:nvSpPr>
          <p:cNvPr id="861187" name="Text Box 3">
            <a:extLst>
              <a:ext uri="{FF2B5EF4-FFF2-40B4-BE49-F238E27FC236}">
                <a16:creationId xmlns:a16="http://schemas.microsoft.com/office/drawing/2014/main" xmlns="" id="{E9069D9A-1C18-4709-ACE9-AF9D65036669}"/>
              </a:ext>
            </a:extLst>
          </p:cNvPr>
          <p:cNvSpPr txBox="1">
            <a:spLocks noChangeArrowheads="1"/>
          </p:cNvSpPr>
          <p:nvPr/>
        </p:nvSpPr>
        <p:spPr bwMode="auto">
          <a:xfrm>
            <a:off x="1752600" y="406400"/>
            <a:ext cx="2601994" cy="584775"/>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defRPr/>
            </a:pPr>
            <a:r>
              <a:rPr lang="en-US" sz="3200" b="1" dirty="0">
                <a:solidFill>
                  <a:srgbClr val="000000"/>
                </a:solidFill>
                <a:effectLst>
                  <a:outerShdw blurRad="38100" dist="38100" dir="2700000" algn="tl">
                    <a:srgbClr val="C0C0C0"/>
                  </a:outerShdw>
                </a:effectLst>
                <a:latin typeface="Times" pitchFamily="18" charset="0"/>
              </a:rPr>
              <a:t>CHECKSUM</a:t>
            </a:r>
          </a:p>
        </p:txBody>
      </p:sp>
      <p:sp>
        <p:nvSpPr>
          <p:cNvPr id="58373" name="Text Box 4">
            <a:extLst>
              <a:ext uri="{FF2B5EF4-FFF2-40B4-BE49-F238E27FC236}">
                <a16:creationId xmlns:a16="http://schemas.microsoft.com/office/drawing/2014/main" xmlns="" id="{864DF4FA-A007-4EE0-8E94-68BE35C55E86}"/>
              </a:ext>
            </a:extLst>
          </p:cNvPr>
          <p:cNvSpPr txBox="1">
            <a:spLocks noChangeArrowheads="1"/>
          </p:cNvSpPr>
          <p:nvPr/>
        </p:nvSpPr>
        <p:spPr bwMode="auto">
          <a:xfrm>
            <a:off x="9753600" y="6400801"/>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endParaRPr lang="en-US" altLang="en-US" sz="1800">
              <a:solidFill>
                <a:srgbClr val="000000"/>
              </a:solidFill>
              <a:latin typeface="Times New Roman" panose="02020603050405020304" pitchFamily="18" charset="0"/>
            </a:endParaRPr>
          </a:p>
        </p:txBody>
      </p:sp>
      <p:sp>
        <p:nvSpPr>
          <p:cNvPr id="861189" name="Rectangle 5">
            <a:extLst>
              <a:ext uri="{FF2B5EF4-FFF2-40B4-BE49-F238E27FC236}">
                <a16:creationId xmlns:a16="http://schemas.microsoft.com/office/drawing/2014/main" xmlns="" id="{418977C5-2C4C-4ED5-9F79-706D284E1AAD}"/>
              </a:ext>
            </a:extLst>
          </p:cNvPr>
          <p:cNvSpPr>
            <a:spLocks noChangeArrowheads="1"/>
          </p:cNvSpPr>
          <p:nvPr/>
        </p:nvSpPr>
        <p:spPr bwMode="auto">
          <a:xfrm>
            <a:off x="983673" y="1729691"/>
            <a:ext cx="10252363" cy="1815882"/>
          </a:xfrm>
          <a:prstGeom prst="rect">
            <a:avLst/>
          </a:prstGeom>
          <a:noFill/>
          <a:ln w="9525">
            <a:noFill/>
            <a:miter lim="800000"/>
            <a:headEnd/>
            <a:tailEnd/>
          </a:ln>
          <a:effectLst/>
        </p:spPr>
        <p:txBody>
          <a:bodyPr wrap="square" anchor="ctr">
            <a:spAutoFit/>
          </a:bodyPr>
          <a:lstStyle/>
          <a:p>
            <a:pPr algn="just" fontAlgn="base">
              <a:spcBef>
                <a:spcPct val="0"/>
              </a:spcBef>
              <a:spcAft>
                <a:spcPct val="0"/>
              </a:spcAft>
              <a:defRPr/>
            </a:pPr>
            <a:r>
              <a:rPr lang="en-US" sz="2800" b="1" i="1" dirty="0">
                <a:solidFill>
                  <a:srgbClr val="000000"/>
                </a:solidFill>
                <a:effectLst>
                  <a:outerShdw blurRad="38100" dist="38100" dir="2700000" algn="tl">
                    <a:srgbClr val="C0C0C0"/>
                  </a:outerShdw>
                </a:effectLst>
                <a:latin typeface="Times New Roman" pitchFamily="18" charset="0"/>
              </a:rPr>
              <a:t>The last error detection method we discuss here is called the checksum. The checksum is used in the Internet by several protocols although not at the data link layer. However, we briefly discuss it here to complete our discussion on error checking</a:t>
            </a:r>
          </a:p>
        </p:txBody>
      </p:sp>
      <p:sp>
        <p:nvSpPr>
          <p:cNvPr id="58375" name="Rectangle 6">
            <a:extLst>
              <a:ext uri="{FF2B5EF4-FFF2-40B4-BE49-F238E27FC236}">
                <a16:creationId xmlns:a16="http://schemas.microsoft.com/office/drawing/2014/main" xmlns="" id="{799E8D63-D993-4F84-B964-1DC637663C1F}"/>
              </a:ext>
            </a:extLst>
          </p:cNvPr>
          <p:cNvSpPr>
            <a:spLocks noChangeArrowheads="1"/>
          </p:cNvSpPr>
          <p:nvPr/>
        </p:nvSpPr>
        <p:spPr bwMode="auto">
          <a:xfrm>
            <a:off x="802410" y="4112762"/>
            <a:ext cx="6705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buClr>
                <a:srgbClr val="000000"/>
              </a:buClr>
              <a:buSzPct val="117000"/>
            </a:pPr>
            <a:r>
              <a:rPr lang="en-US" altLang="en-US" sz="2400" dirty="0">
                <a:solidFill>
                  <a:srgbClr val="0033CC"/>
                </a:solidFill>
                <a:latin typeface="Times New Roman" panose="02020603050405020304" pitchFamily="18" charset="0"/>
              </a:rPr>
              <a:t>Idea</a:t>
            </a:r>
            <a:r>
              <a:rPr lang="fr-FR" altLang="en-US" sz="2400" dirty="0">
                <a:solidFill>
                  <a:srgbClr val="0033CC"/>
                </a:solidFill>
                <a:latin typeface="Times New Roman" panose="02020603050405020304" pitchFamily="18" charset="0"/>
              </a:rPr>
              <a:t/>
            </a:r>
            <a:br>
              <a:rPr lang="fr-FR" altLang="en-US" sz="2400" dirty="0">
                <a:solidFill>
                  <a:srgbClr val="0033CC"/>
                </a:solidFill>
                <a:latin typeface="Times New Roman" panose="02020603050405020304" pitchFamily="18" charset="0"/>
              </a:rPr>
            </a:br>
            <a:r>
              <a:rPr lang="fr-FR" altLang="en-US" sz="2400" dirty="0" err="1">
                <a:solidFill>
                  <a:srgbClr val="0033CC"/>
                </a:solidFill>
                <a:latin typeface="Times New Roman" panose="02020603050405020304" pitchFamily="18" charset="0"/>
              </a:rPr>
              <a:t>One’s</a:t>
            </a:r>
            <a:r>
              <a:rPr lang="fr-FR" altLang="en-US" sz="2400" dirty="0">
                <a:solidFill>
                  <a:srgbClr val="0033CC"/>
                </a:solidFill>
                <a:latin typeface="Times New Roman" panose="02020603050405020304" pitchFamily="18" charset="0"/>
              </a:rPr>
              <a:t> </a:t>
            </a:r>
            <a:r>
              <a:rPr lang="fr-FR" altLang="en-US" sz="2400" dirty="0" err="1">
                <a:solidFill>
                  <a:srgbClr val="0033CC"/>
                </a:solidFill>
                <a:latin typeface="Times New Roman" panose="02020603050405020304" pitchFamily="18" charset="0"/>
              </a:rPr>
              <a:t>Complement</a:t>
            </a:r>
            <a:r>
              <a:rPr lang="fr-FR" altLang="en-US" sz="2400" dirty="0">
                <a:solidFill>
                  <a:srgbClr val="0033CC"/>
                </a:solidFill>
                <a:latin typeface="Times New Roman" panose="02020603050405020304" pitchFamily="18" charset="0"/>
              </a:rPr>
              <a:t/>
            </a:r>
            <a:br>
              <a:rPr lang="fr-FR" altLang="en-US" sz="2400" dirty="0">
                <a:solidFill>
                  <a:srgbClr val="0033CC"/>
                </a:solidFill>
                <a:latin typeface="Times New Roman" panose="02020603050405020304" pitchFamily="18" charset="0"/>
              </a:rPr>
            </a:br>
            <a:r>
              <a:rPr lang="fr-FR" altLang="en-US" sz="2400" dirty="0">
                <a:solidFill>
                  <a:srgbClr val="0033CC"/>
                </a:solidFill>
                <a:latin typeface="Times New Roman" panose="02020603050405020304" pitchFamily="18" charset="0"/>
              </a:rPr>
              <a:t>Internet Checksum</a:t>
            </a:r>
            <a:endParaRPr lang="en-US" altLang="en-US" sz="2400" dirty="0">
              <a:solidFill>
                <a:srgbClr val="0033CC"/>
              </a:solidFill>
              <a:latin typeface="Times New Roman" panose="02020603050405020304" pitchFamily="18" charset="0"/>
            </a:endParaRPr>
          </a:p>
        </p:txBody>
      </p:sp>
      <p:sp>
        <p:nvSpPr>
          <p:cNvPr id="861191" name="Text Box 7">
            <a:extLst>
              <a:ext uri="{FF2B5EF4-FFF2-40B4-BE49-F238E27FC236}">
                <a16:creationId xmlns:a16="http://schemas.microsoft.com/office/drawing/2014/main" xmlns="" id="{63405CBC-E7CC-4DDF-AAFC-6966C548589B}"/>
              </a:ext>
            </a:extLst>
          </p:cNvPr>
          <p:cNvSpPr txBox="1">
            <a:spLocks noChangeArrowheads="1"/>
          </p:cNvSpPr>
          <p:nvPr/>
        </p:nvSpPr>
        <p:spPr bwMode="auto">
          <a:xfrm>
            <a:off x="802410" y="3546980"/>
            <a:ext cx="4862513" cy="519113"/>
          </a:xfrm>
          <a:prstGeom prst="rect">
            <a:avLst/>
          </a:prstGeom>
          <a:noFill/>
          <a:ln w="76200" algn="ctr">
            <a:noFill/>
            <a:miter lim="800000"/>
            <a:headEnd/>
            <a:tailEnd/>
          </a:ln>
          <a:effectLst/>
        </p:spPr>
        <p:txBody>
          <a:bodyPr wrap="none">
            <a:spAutoFit/>
          </a:bodyPr>
          <a:lstStyle/>
          <a:p>
            <a:pPr algn="ctr" eaLnBrk="0" fontAlgn="base" hangingPunct="0">
              <a:spcBef>
                <a:spcPct val="0"/>
              </a:spcBef>
              <a:spcAft>
                <a:spcPct val="0"/>
              </a:spcAft>
              <a:defRPr/>
            </a:pPr>
            <a:r>
              <a:rPr lang="en-US" sz="2800" b="1" i="1" u="sng" dirty="0">
                <a:solidFill>
                  <a:srgbClr val="FF0000"/>
                </a:solidFill>
                <a:effectLst>
                  <a:outerShdw blurRad="38100" dist="38100" dir="2700000" algn="tl">
                    <a:srgbClr val="C0C0C0"/>
                  </a:outerShdw>
                </a:effectLst>
                <a:latin typeface="Times New Roman" pitchFamily="18" charset="0"/>
              </a:rPr>
              <a:t>Topics discussed in this section:</a:t>
            </a:r>
          </a:p>
        </p:txBody>
      </p:sp>
    </p:spTree>
    <p:extLst>
      <p:ext uri="{BB962C8B-B14F-4D97-AF65-F5344CB8AC3E}">
        <p14:creationId xmlns:p14="http://schemas.microsoft.com/office/powerpoint/2010/main" val="2997190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947348-A0CE-412E-8ABE-9EA32D4B272B}"/>
              </a:ext>
            </a:extLst>
          </p:cNvPr>
          <p:cNvSpPr>
            <a:spLocks noGrp="1"/>
          </p:cNvSpPr>
          <p:nvPr>
            <p:ph type="title"/>
          </p:nvPr>
        </p:nvSpPr>
        <p:spPr>
          <a:xfrm>
            <a:off x="838200" y="212725"/>
            <a:ext cx="10515600" cy="867930"/>
          </a:xfrm>
        </p:spPr>
        <p:txBody>
          <a:bodyPr>
            <a:normAutofit/>
          </a:bodyPr>
          <a:lstStyle/>
          <a:p>
            <a:r>
              <a:rPr lang="en-US" sz="3200" b="1" dirty="0"/>
              <a:t>Token Passing</a:t>
            </a:r>
          </a:p>
        </p:txBody>
      </p:sp>
      <p:sp>
        <p:nvSpPr>
          <p:cNvPr id="3" name="Content Placeholder 2">
            <a:extLst>
              <a:ext uri="{FF2B5EF4-FFF2-40B4-BE49-F238E27FC236}">
                <a16:creationId xmlns:a16="http://schemas.microsoft.com/office/drawing/2014/main" xmlns="" id="{A34405BC-31B9-4CD7-BD86-119B7AD435F7}"/>
              </a:ext>
            </a:extLst>
          </p:cNvPr>
          <p:cNvSpPr>
            <a:spLocks noGrp="1"/>
          </p:cNvSpPr>
          <p:nvPr>
            <p:ph idx="1"/>
          </p:nvPr>
        </p:nvSpPr>
        <p:spPr>
          <a:xfrm>
            <a:off x="838200" y="817418"/>
            <a:ext cx="10515600" cy="6206837"/>
          </a:xfrm>
        </p:spPr>
        <p:txBody>
          <a:bodyPr/>
          <a:lstStyle/>
          <a:p>
            <a:r>
              <a:rPr lang="en-US" dirty="0"/>
              <a:t>The stations in a network are organized in a logical ring.</a:t>
            </a:r>
          </a:p>
          <a:p>
            <a:r>
              <a:rPr lang="en-US" dirty="0"/>
              <a:t>For each station, there is a predecessor and a successor.</a:t>
            </a:r>
          </a:p>
          <a:p>
            <a:r>
              <a:rPr lang="en-US" dirty="0"/>
              <a:t>A special packet called a </a:t>
            </a:r>
            <a:r>
              <a:rPr lang="en-US" dirty="0">
                <a:solidFill>
                  <a:srgbClr val="C00000"/>
                </a:solidFill>
              </a:rPr>
              <a:t>token</a:t>
            </a:r>
            <a:r>
              <a:rPr lang="en-US" dirty="0"/>
              <a:t> circulates through the ring.</a:t>
            </a:r>
          </a:p>
          <a:p>
            <a:r>
              <a:rPr lang="en-US" dirty="0"/>
              <a:t>Token management, the token must be monitored to ensure it has not been lost or destroyed.</a:t>
            </a:r>
          </a:p>
          <a:p>
            <a:pPr marL="0" indent="0">
              <a:buNone/>
            </a:pPr>
            <a:r>
              <a:rPr lang="en-US" altLang="en-US" dirty="0"/>
              <a:t>Logical ring and physical topology in token-passing access method</a:t>
            </a:r>
          </a:p>
          <a:p>
            <a:pPr marL="0" indent="0">
              <a:buNone/>
            </a:pPr>
            <a:endParaRPr lang="en-US" dirty="0"/>
          </a:p>
        </p:txBody>
      </p:sp>
      <p:pic>
        <p:nvPicPr>
          <p:cNvPr id="4" name="Picture 7">
            <a:extLst>
              <a:ext uri="{FF2B5EF4-FFF2-40B4-BE49-F238E27FC236}">
                <a16:creationId xmlns:a16="http://schemas.microsoft.com/office/drawing/2014/main" xmlns="" id="{043C543F-A950-4B56-BAD8-BD07A3098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879274"/>
            <a:ext cx="7516091" cy="2770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5135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2" name="Rectangle 9">
            <a:extLst>
              <a:ext uri="{FF2B5EF4-FFF2-40B4-BE49-F238E27FC236}">
                <a16:creationId xmlns:a16="http://schemas.microsoft.com/office/drawing/2014/main" xmlns="" id="{9DBFE2FF-37AF-4E5F-A3F4-2C401446800A}"/>
              </a:ext>
            </a:extLst>
          </p:cNvPr>
          <p:cNvSpPr>
            <a:spLocks noChangeArrowheads="1"/>
          </p:cNvSpPr>
          <p:nvPr/>
        </p:nvSpPr>
        <p:spPr bwMode="auto">
          <a:xfrm>
            <a:off x="367146" y="1334362"/>
            <a:ext cx="1160318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eaLnBrk="0" fontAlgn="base" hangingPunct="0">
              <a:spcBef>
                <a:spcPct val="0"/>
              </a:spcBef>
              <a:spcAft>
                <a:spcPct val="0"/>
              </a:spcAft>
            </a:pPr>
            <a:r>
              <a:rPr lang="en-US" altLang="en-US" sz="2400" b="0" dirty="0">
                <a:solidFill>
                  <a:srgbClr val="000000"/>
                </a:solidFill>
                <a:latin typeface="Times New Roman" panose="02020603050405020304" pitchFamily="18" charset="0"/>
              </a:rPr>
              <a:t>Suppose our data is a list of five 4-bit numbers that we want to send to a destination. In addition to sending these numbers, we send the sum of the numbers. For example, if the set of numbers is (7, 11, 12, 0, 6), we send (7, 11, 12, 0, 6, </a:t>
            </a:r>
            <a:r>
              <a:rPr lang="en-US" altLang="en-US" sz="2400" b="0" dirty="0">
                <a:solidFill>
                  <a:srgbClr val="FF0000"/>
                </a:solidFill>
                <a:latin typeface="Times New Roman" panose="02020603050405020304" pitchFamily="18" charset="0"/>
              </a:rPr>
              <a:t>36</a:t>
            </a:r>
            <a:r>
              <a:rPr lang="en-US" altLang="en-US" sz="2400" b="0" dirty="0">
                <a:solidFill>
                  <a:srgbClr val="000000"/>
                </a:solidFill>
                <a:latin typeface="Times New Roman" panose="02020603050405020304" pitchFamily="18" charset="0"/>
              </a:rPr>
              <a:t>), where 36 is the sum of the original numbers. The receiver adds the five numbers and compares the result with the sum. If the two are the same, the receiver assumes no error, accepts the five numbers, and discards the sum. Otherwise, there is an error somewhere and the data are not accepted.</a:t>
            </a:r>
          </a:p>
        </p:txBody>
      </p:sp>
      <p:sp>
        <p:nvSpPr>
          <p:cNvPr id="59403" name="Text Box 11">
            <a:extLst>
              <a:ext uri="{FF2B5EF4-FFF2-40B4-BE49-F238E27FC236}">
                <a16:creationId xmlns:a16="http://schemas.microsoft.com/office/drawing/2014/main" xmlns="" id="{EAC143F6-78AC-4D9B-B2C4-27870F4A3B9A}"/>
              </a:ext>
            </a:extLst>
          </p:cNvPr>
          <p:cNvSpPr txBox="1">
            <a:spLocks noChangeArrowheads="1"/>
          </p:cNvSpPr>
          <p:nvPr/>
        </p:nvSpPr>
        <p:spPr bwMode="auto">
          <a:xfrm>
            <a:off x="367145" y="257144"/>
            <a:ext cx="179247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i="1" dirty="0">
                <a:latin typeface="Times New Roman" panose="02020603050405020304" pitchFamily="18" charset="0"/>
              </a:rPr>
              <a:t>Idea</a:t>
            </a:r>
          </a:p>
          <a:p>
            <a:pPr eaLnBrk="0" fontAlgn="base" hangingPunct="0">
              <a:spcBef>
                <a:spcPct val="0"/>
              </a:spcBef>
              <a:spcAft>
                <a:spcPct val="0"/>
              </a:spcAft>
            </a:pPr>
            <a:r>
              <a:rPr lang="en-US" altLang="en-US" i="1" dirty="0">
                <a:solidFill>
                  <a:srgbClr val="FF0000"/>
                </a:solidFill>
                <a:latin typeface="Times New Roman" panose="02020603050405020304" pitchFamily="18" charset="0"/>
              </a:rPr>
              <a:t>Example </a:t>
            </a:r>
          </a:p>
        </p:txBody>
      </p:sp>
      <p:pic>
        <p:nvPicPr>
          <p:cNvPr id="2" name="Picture 1">
            <a:extLst>
              <a:ext uri="{FF2B5EF4-FFF2-40B4-BE49-F238E27FC236}">
                <a16:creationId xmlns:a16="http://schemas.microsoft.com/office/drawing/2014/main" xmlns="" id="{F3354E8B-90D5-40DB-86D6-F0733B81BAB6}"/>
              </a:ext>
            </a:extLst>
          </p:cNvPr>
          <p:cNvPicPr>
            <a:picLocks noChangeAspect="1"/>
          </p:cNvPicPr>
          <p:nvPr/>
        </p:nvPicPr>
        <p:blipFill>
          <a:blip r:embed="rId3"/>
          <a:stretch>
            <a:fillRect/>
          </a:stretch>
        </p:blipFill>
        <p:spPr>
          <a:xfrm>
            <a:off x="367145" y="3642686"/>
            <a:ext cx="2085013" cy="584775"/>
          </a:xfrm>
          <a:prstGeom prst="rect">
            <a:avLst/>
          </a:prstGeom>
        </p:spPr>
      </p:pic>
      <p:sp>
        <p:nvSpPr>
          <p:cNvPr id="3" name="Rectangle 2">
            <a:extLst>
              <a:ext uri="{FF2B5EF4-FFF2-40B4-BE49-F238E27FC236}">
                <a16:creationId xmlns:a16="http://schemas.microsoft.com/office/drawing/2014/main" xmlns="" id="{D0D06CC4-220F-4BA9-88A5-1F12C5EB3DA8}"/>
              </a:ext>
            </a:extLst>
          </p:cNvPr>
          <p:cNvSpPr/>
          <p:nvPr/>
        </p:nvSpPr>
        <p:spPr>
          <a:xfrm>
            <a:off x="367145" y="4338297"/>
            <a:ext cx="11603182" cy="1815882"/>
          </a:xfrm>
          <a:prstGeom prst="rect">
            <a:avLst/>
          </a:prstGeom>
        </p:spPr>
        <p:txBody>
          <a:bodyPr wrap="square">
            <a:spAutoFit/>
          </a:bodyPr>
          <a:lstStyle/>
          <a:p>
            <a:pPr algn="just" eaLnBrk="0" fontAlgn="base" hangingPunct="0">
              <a:spcBef>
                <a:spcPct val="0"/>
              </a:spcBef>
              <a:spcAft>
                <a:spcPct val="0"/>
              </a:spcAft>
            </a:pPr>
            <a:r>
              <a:rPr lang="en-US" altLang="en-US" sz="2800" dirty="0">
                <a:solidFill>
                  <a:srgbClr val="000000"/>
                </a:solidFill>
                <a:latin typeface="Times New Roman" panose="02020603050405020304" pitchFamily="18" charset="0"/>
              </a:rPr>
              <a:t>We can make the job of the receiver easier if we send the negative (complement) of the sum, called the </a:t>
            </a:r>
            <a:r>
              <a:rPr lang="en-US" altLang="en-US" sz="2800" dirty="0">
                <a:solidFill>
                  <a:srgbClr val="FF0000"/>
                </a:solidFill>
                <a:latin typeface="Times New Roman" panose="02020603050405020304" pitchFamily="18" charset="0"/>
              </a:rPr>
              <a:t>checksum</a:t>
            </a:r>
            <a:r>
              <a:rPr lang="en-US" altLang="en-US" sz="2800" dirty="0">
                <a:solidFill>
                  <a:srgbClr val="000000"/>
                </a:solidFill>
                <a:latin typeface="Times New Roman" panose="02020603050405020304" pitchFamily="18" charset="0"/>
              </a:rPr>
              <a:t>. In this case, we send (7, 11, 12, 0, 6, </a:t>
            </a:r>
            <a:r>
              <a:rPr lang="en-US" altLang="en-US" sz="2800" dirty="0">
                <a:solidFill>
                  <a:srgbClr val="FF0000"/>
                </a:solidFill>
                <a:latin typeface="Times New Roman" panose="02020603050405020304" pitchFamily="18" charset="0"/>
              </a:rPr>
              <a:t>−36</a:t>
            </a:r>
            <a:r>
              <a:rPr lang="en-US" altLang="en-US" sz="2800" dirty="0">
                <a:solidFill>
                  <a:srgbClr val="000000"/>
                </a:solidFill>
                <a:latin typeface="Times New Roman" panose="02020603050405020304" pitchFamily="18" charset="0"/>
              </a:rPr>
              <a:t>). The receiver can add all the numbers received (including the checksum). If the result is 0, it assumes no error; otherwise, there is an error.</a:t>
            </a:r>
          </a:p>
        </p:txBody>
      </p:sp>
    </p:spTree>
    <p:extLst>
      <p:ext uri="{BB962C8B-B14F-4D97-AF65-F5344CB8AC3E}">
        <p14:creationId xmlns:p14="http://schemas.microsoft.com/office/powerpoint/2010/main" val="38977115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43FF88D-1988-4D67-B407-AE8452294D79}"/>
              </a:ext>
            </a:extLst>
          </p:cNvPr>
          <p:cNvSpPr>
            <a:spLocks noGrp="1"/>
          </p:cNvSpPr>
          <p:nvPr>
            <p:ph type="title"/>
          </p:nvPr>
        </p:nvSpPr>
        <p:spPr>
          <a:xfrm>
            <a:off x="609600" y="274638"/>
            <a:ext cx="10972800" cy="598198"/>
          </a:xfrm>
        </p:spPr>
        <p:txBody>
          <a:bodyPr/>
          <a:lstStyle/>
          <a:p>
            <a:r>
              <a:rPr lang="en-US" sz="2800" dirty="0"/>
              <a:t>One’s Complement</a:t>
            </a:r>
          </a:p>
        </p:txBody>
      </p:sp>
      <p:sp>
        <p:nvSpPr>
          <p:cNvPr id="4" name="Content Placeholder 3">
            <a:extLst>
              <a:ext uri="{FF2B5EF4-FFF2-40B4-BE49-F238E27FC236}">
                <a16:creationId xmlns:a16="http://schemas.microsoft.com/office/drawing/2014/main" xmlns="" id="{F7B48661-573E-406F-B24A-64E56225845E}"/>
              </a:ext>
            </a:extLst>
          </p:cNvPr>
          <p:cNvSpPr>
            <a:spLocks noGrp="1"/>
          </p:cNvSpPr>
          <p:nvPr>
            <p:ph idx="1"/>
          </p:nvPr>
        </p:nvSpPr>
        <p:spPr>
          <a:xfrm>
            <a:off x="498764" y="872836"/>
            <a:ext cx="11554691" cy="5666509"/>
          </a:xfrm>
        </p:spPr>
        <p:txBody>
          <a:bodyPr/>
          <a:lstStyle/>
          <a:p>
            <a:r>
              <a:rPr lang="en-US" sz="2400" dirty="0"/>
              <a:t>We can represent unsigned numbers between 0 and 2</a:t>
            </a:r>
            <a:r>
              <a:rPr lang="en-US" sz="2400" baseline="30000" dirty="0"/>
              <a:t>n</a:t>
            </a:r>
            <a:r>
              <a:rPr lang="en-US" sz="2400" dirty="0"/>
              <a:t> -1 using only n bits.</a:t>
            </a:r>
          </a:p>
          <a:p>
            <a:r>
              <a:rPr lang="en-US" sz="2400" dirty="0"/>
              <a:t>If the number has more than n bits, the extra leftmost bits need to be added to the n rightmost bits(Wrapping).</a:t>
            </a:r>
          </a:p>
          <a:p>
            <a:r>
              <a:rPr lang="en-US" sz="2400" dirty="0"/>
              <a:t>A negative number can be represented by inverting all bits.</a:t>
            </a:r>
          </a:p>
          <a:p>
            <a:pPr marL="0" indent="0">
              <a:buNone/>
            </a:pPr>
            <a:r>
              <a:rPr lang="en-US" altLang="en-US" sz="2400" i="1" dirty="0">
                <a:solidFill>
                  <a:srgbClr val="FF0000"/>
                </a:solidFill>
                <a:latin typeface="Times New Roman" panose="02020603050405020304" pitchFamily="18" charset="0"/>
              </a:rPr>
              <a:t>Example</a:t>
            </a:r>
          </a:p>
          <a:p>
            <a:pPr marL="0" indent="0">
              <a:buNone/>
            </a:pPr>
            <a:endParaRPr lang="en-US" sz="2400" dirty="0"/>
          </a:p>
        </p:txBody>
      </p:sp>
      <p:sp>
        <p:nvSpPr>
          <p:cNvPr id="5" name="Rectangle 4">
            <a:extLst>
              <a:ext uri="{FF2B5EF4-FFF2-40B4-BE49-F238E27FC236}">
                <a16:creationId xmlns:a16="http://schemas.microsoft.com/office/drawing/2014/main" xmlns="" id="{23D0422C-CB1E-4EAE-86C6-A72B5BCCFCA0}"/>
              </a:ext>
            </a:extLst>
          </p:cNvPr>
          <p:cNvSpPr/>
          <p:nvPr/>
        </p:nvSpPr>
        <p:spPr>
          <a:xfrm>
            <a:off x="498764" y="3059759"/>
            <a:ext cx="11083636" cy="830997"/>
          </a:xfrm>
          <a:prstGeom prst="rect">
            <a:avLst/>
          </a:prstGeom>
        </p:spPr>
        <p:txBody>
          <a:bodyPr wrap="square">
            <a:spAutoFit/>
          </a:bodyPr>
          <a:lstStyle/>
          <a:p>
            <a:r>
              <a:rPr lang="en-US" sz="2400" dirty="0"/>
              <a:t>How can we represent the number 21 in one’s complement arithmetic using only four bits?</a:t>
            </a:r>
          </a:p>
        </p:txBody>
      </p:sp>
      <p:sp>
        <p:nvSpPr>
          <p:cNvPr id="6" name="Rectangle 5">
            <a:extLst>
              <a:ext uri="{FF2B5EF4-FFF2-40B4-BE49-F238E27FC236}">
                <a16:creationId xmlns:a16="http://schemas.microsoft.com/office/drawing/2014/main" xmlns="" id="{F84BCF96-BF7C-4FA6-9E77-322358E69D3B}"/>
              </a:ext>
            </a:extLst>
          </p:cNvPr>
          <p:cNvSpPr/>
          <p:nvPr/>
        </p:nvSpPr>
        <p:spPr>
          <a:xfrm>
            <a:off x="609599" y="4235484"/>
            <a:ext cx="11166765" cy="1200329"/>
          </a:xfrm>
          <a:prstGeom prst="rect">
            <a:avLst/>
          </a:prstGeom>
        </p:spPr>
        <p:txBody>
          <a:bodyPr wrap="square">
            <a:spAutoFit/>
          </a:bodyPr>
          <a:lstStyle/>
          <a:p>
            <a:pPr algn="just" eaLnBrk="0" fontAlgn="base" hangingPunct="0">
              <a:spcBef>
                <a:spcPct val="0"/>
              </a:spcBef>
              <a:spcAft>
                <a:spcPct val="0"/>
              </a:spcAft>
            </a:pPr>
            <a:r>
              <a:rPr lang="en-US" altLang="en-US" sz="2400" dirty="0">
                <a:solidFill>
                  <a:srgbClr val="FF0000"/>
                </a:solidFill>
                <a:latin typeface="Times New Roman" panose="02020603050405020304" pitchFamily="18" charset="0"/>
              </a:rPr>
              <a:t>Solution</a:t>
            </a:r>
          </a:p>
          <a:p>
            <a:pPr algn="just" eaLnBrk="0" fontAlgn="base" hangingPunct="0">
              <a:spcBef>
                <a:spcPct val="0"/>
              </a:spcBef>
              <a:spcAft>
                <a:spcPct val="0"/>
              </a:spcAft>
            </a:pPr>
            <a:r>
              <a:rPr lang="en-US" altLang="en-US" sz="2400" dirty="0">
                <a:solidFill>
                  <a:srgbClr val="000000"/>
                </a:solidFill>
                <a:latin typeface="Times" panose="02020603050405020304" pitchFamily="18" charset="0"/>
              </a:rPr>
              <a:t>The number 21 in binary is 10101 (it needs five bits). We can wrap the leftmost bit and add it to the four rightmost bits. We have (0101 + 1) = 0110 or </a:t>
            </a:r>
            <a:r>
              <a:rPr lang="en-US" altLang="en-US" sz="2400" dirty="0">
                <a:solidFill>
                  <a:srgbClr val="FF0000"/>
                </a:solidFill>
                <a:latin typeface="Times" panose="02020603050405020304" pitchFamily="18" charset="0"/>
              </a:rPr>
              <a:t>6</a:t>
            </a:r>
            <a:r>
              <a:rPr lang="en-US" altLang="en-US" sz="2400" dirty="0">
                <a:solidFill>
                  <a:srgbClr val="000000"/>
                </a:solidFill>
                <a:latin typeface="Times" panose="02020603050405020304" pitchFamily="18" charset="0"/>
              </a:rPr>
              <a:t>.</a:t>
            </a:r>
          </a:p>
        </p:txBody>
      </p:sp>
    </p:spTree>
    <p:extLst>
      <p:ext uri="{BB962C8B-B14F-4D97-AF65-F5344CB8AC3E}">
        <p14:creationId xmlns:p14="http://schemas.microsoft.com/office/powerpoint/2010/main" val="13781586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4" name="Rectangle 9">
            <a:extLst>
              <a:ext uri="{FF2B5EF4-FFF2-40B4-BE49-F238E27FC236}">
                <a16:creationId xmlns:a16="http://schemas.microsoft.com/office/drawing/2014/main" xmlns="" id="{434614F8-915D-4422-83C7-9DC5807866DA}"/>
              </a:ext>
            </a:extLst>
          </p:cNvPr>
          <p:cNvSpPr>
            <a:spLocks noChangeArrowheads="1"/>
          </p:cNvSpPr>
          <p:nvPr/>
        </p:nvSpPr>
        <p:spPr bwMode="auto">
          <a:xfrm>
            <a:off x="561110" y="969746"/>
            <a:ext cx="1102129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eaLnBrk="0" fontAlgn="base" hangingPunct="0">
              <a:spcBef>
                <a:spcPct val="0"/>
              </a:spcBef>
              <a:spcAft>
                <a:spcPct val="0"/>
              </a:spcAft>
            </a:pPr>
            <a:r>
              <a:rPr lang="en-US" altLang="en-US" sz="2800" i="1" dirty="0">
                <a:solidFill>
                  <a:srgbClr val="000000"/>
                </a:solidFill>
                <a:latin typeface="Times New Roman" panose="02020603050405020304" pitchFamily="18" charset="0"/>
              </a:rPr>
              <a:t>How can we represent the number −6 in one’s complement arithmetic using only four bits?</a:t>
            </a:r>
          </a:p>
        </p:txBody>
      </p:sp>
      <p:sp>
        <p:nvSpPr>
          <p:cNvPr id="62475" name="Rectangle 10">
            <a:extLst>
              <a:ext uri="{FF2B5EF4-FFF2-40B4-BE49-F238E27FC236}">
                <a16:creationId xmlns:a16="http://schemas.microsoft.com/office/drawing/2014/main" xmlns="" id="{DE74E1A9-69B9-4D13-94B7-F2CE8FD0E711}"/>
              </a:ext>
            </a:extLst>
          </p:cNvPr>
          <p:cNvSpPr>
            <a:spLocks noChangeArrowheads="1"/>
          </p:cNvSpPr>
          <p:nvPr/>
        </p:nvSpPr>
        <p:spPr bwMode="auto">
          <a:xfrm>
            <a:off x="408709" y="2286001"/>
            <a:ext cx="1103514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eaLnBrk="0" fontAlgn="base" hangingPunct="0">
              <a:spcBef>
                <a:spcPct val="0"/>
              </a:spcBef>
              <a:spcAft>
                <a:spcPct val="0"/>
              </a:spcAft>
            </a:pPr>
            <a:r>
              <a:rPr lang="en-US" altLang="en-US" sz="2800" i="1" dirty="0">
                <a:solidFill>
                  <a:srgbClr val="FF0000"/>
                </a:solidFill>
                <a:latin typeface="Times New Roman" panose="02020603050405020304" pitchFamily="18" charset="0"/>
              </a:rPr>
              <a:t>Solution</a:t>
            </a:r>
          </a:p>
          <a:p>
            <a:pPr algn="just" eaLnBrk="0" fontAlgn="base" hangingPunct="0">
              <a:spcBef>
                <a:spcPct val="0"/>
              </a:spcBef>
              <a:spcAft>
                <a:spcPct val="0"/>
              </a:spcAft>
            </a:pPr>
            <a:r>
              <a:rPr lang="en-US" altLang="en-US" sz="2800" i="1" dirty="0">
                <a:solidFill>
                  <a:srgbClr val="000000"/>
                </a:solidFill>
                <a:latin typeface="Times" panose="02020603050405020304" pitchFamily="18" charset="0"/>
              </a:rPr>
              <a:t>In one’s complement arithmetic, the negative or complement of a number is found by inverting all bits. Positive 6 is 0110; negative 6 is 1001. If we consider only unsigned numbers, this is 9. In other words, the complement of 6 is 9. </a:t>
            </a:r>
          </a:p>
        </p:txBody>
      </p:sp>
      <p:sp>
        <p:nvSpPr>
          <p:cNvPr id="62476" name="Text Box 11">
            <a:extLst>
              <a:ext uri="{FF2B5EF4-FFF2-40B4-BE49-F238E27FC236}">
                <a16:creationId xmlns:a16="http://schemas.microsoft.com/office/drawing/2014/main" xmlns="" id="{140B8516-12DF-476B-9747-077A8BC4AC8B}"/>
              </a:ext>
            </a:extLst>
          </p:cNvPr>
          <p:cNvSpPr txBox="1">
            <a:spLocks noChangeArrowheads="1"/>
          </p:cNvSpPr>
          <p:nvPr/>
        </p:nvSpPr>
        <p:spPr bwMode="auto">
          <a:xfrm>
            <a:off x="408710" y="139703"/>
            <a:ext cx="17924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i="1" dirty="0">
                <a:solidFill>
                  <a:srgbClr val="FF0000"/>
                </a:solidFill>
                <a:latin typeface="Times New Roman" panose="02020603050405020304" pitchFamily="18" charset="0"/>
              </a:rPr>
              <a:t>Example </a:t>
            </a:r>
          </a:p>
        </p:txBody>
      </p:sp>
    </p:spTree>
    <p:extLst>
      <p:ext uri="{BB962C8B-B14F-4D97-AF65-F5344CB8AC3E}">
        <p14:creationId xmlns:p14="http://schemas.microsoft.com/office/powerpoint/2010/main" val="33636845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5" name="Picture 7">
            <a:extLst>
              <a:ext uri="{FF2B5EF4-FFF2-40B4-BE49-F238E27FC236}">
                <a16:creationId xmlns:a16="http://schemas.microsoft.com/office/drawing/2014/main" xmlns="" id="{FBA70A37-294F-4ADE-B759-F3C1C040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1" y="1066800"/>
            <a:ext cx="7185025" cy="466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6" name="TextBox 7">
            <a:extLst>
              <a:ext uri="{FF2B5EF4-FFF2-40B4-BE49-F238E27FC236}">
                <a16:creationId xmlns:a16="http://schemas.microsoft.com/office/drawing/2014/main" xmlns="" id="{95CE6241-E140-41BC-B3FC-A42AB573E01E}"/>
              </a:ext>
            </a:extLst>
          </p:cNvPr>
          <p:cNvSpPr txBox="1">
            <a:spLocks noChangeArrowheads="1"/>
          </p:cNvSpPr>
          <p:nvPr/>
        </p:nvSpPr>
        <p:spPr bwMode="auto">
          <a:xfrm>
            <a:off x="3581401" y="4800600"/>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a:solidFill>
                  <a:srgbClr val="000000"/>
                </a:solidFill>
              </a:rPr>
              <a:t>1</a:t>
            </a:r>
          </a:p>
        </p:txBody>
      </p:sp>
      <p:sp>
        <p:nvSpPr>
          <p:cNvPr id="63497" name="TextBox 8">
            <a:extLst>
              <a:ext uri="{FF2B5EF4-FFF2-40B4-BE49-F238E27FC236}">
                <a16:creationId xmlns:a16="http://schemas.microsoft.com/office/drawing/2014/main" xmlns="" id="{14D09C46-3585-4EE4-80B9-D15DA5DCC9EB}"/>
              </a:ext>
            </a:extLst>
          </p:cNvPr>
          <p:cNvSpPr txBox="1">
            <a:spLocks noChangeArrowheads="1"/>
          </p:cNvSpPr>
          <p:nvPr/>
        </p:nvSpPr>
        <p:spPr bwMode="auto">
          <a:xfrm>
            <a:off x="7696201" y="4495800"/>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a:solidFill>
                  <a:srgbClr val="000000"/>
                </a:solidFill>
              </a:rPr>
              <a:t>1</a:t>
            </a:r>
          </a:p>
        </p:txBody>
      </p:sp>
      <p:sp>
        <p:nvSpPr>
          <p:cNvPr id="63498" name="TextBox 9">
            <a:extLst>
              <a:ext uri="{FF2B5EF4-FFF2-40B4-BE49-F238E27FC236}">
                <a16:creationId xmlns:a16="http://schemas.microsoft.com/office/drawing/2014/main" xmlns="" id="{B96E799C-EDB4-4565-8014-290A194DE0E3}"/>
              </a:ext>
            </a:extLst>
          </p:cNvPr>
          <p:cNvSpPr txBox="1">
            <a:spLocks noChangeArrowheads="1"/>
          </p:cNvSpPr>
          <p:nvPr/>
        </p:nvSpPr>
        <p:spPr bwMode="auto">
          <a:xfrm>
            <a:off x="8458201" y="4495800"/>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a:solidFill>
                  <a:srgbClr val="000000"/>
                </a:solidFill>
              </a:rPr>
              <a:t>1</a:t>
            </a:r>
          </a:p>
        </p:txBody>
      </p:sp>
      <p:sp>
        <p:nvSpPr>
          <p:cNvPr id="63499" name="TextBox 10">
            <a:extLst>
              <a:ext uri="{FF2B5EF4-FFF2-40B4-BE49-F238E27FC236}">
                <a16:creationId xmlns:a16="http://schemas.microsoft.com/office/drawing/2014/main" xmlns="" id="{C0D4412C-B0EB-480F-B0E9-2046C76860BE}"/>
              </a:ext>
            </a:extLst>
          </p:cNvPr>
          <p:cNvSpPr txBox="1">
            <a:spLocks noChangeArrowheads="1"/>
          </p:cNvSpPr>
          <p:nvPr/>
        </p:nvSpPr>
        <p:spPr bwMode="auto">
          <a:xfrm>
            <a:off x="7696201" y="4876800"/>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a:solidFill>
                  <a:srgbClr val="000000"/>
                </a:solidFill>
              </a:rPr>
              <a:t>0</a:t>
            </a:r>
          </a:p>
        </p:txBody>
      </p:sp>
    </p:spTree>
    <p:extLst>
      <p:ext uri="{BB962C8B-B14F-4D97-AF65-F5344CB8AC3E}">
        <p14:creationId xmlns:p14="http://schemas.microsoft.com/office/powerpoint/2010/main" val="25800648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29B3F47-E967-4B03-8FD8-137D1C009616}"/>
              </a:ext>
            </a:extLst>
          </p:cNvPr>
          <p:cNvSpPr>
            <a:spLocks noGrp="1"/>
          </p:cNvSpPr>
          <p:nvPr>
            <p:ph type="title"/>
          </p:nvPr>
        </p:nvSpPr>
        <p:spPr>
          <a:xfrm>
            <a:off x="609600" y="274638"/>
            <a:ext cx="10972800" cy="625907"/>
          </a:xfrm>
        </p:spPr>
        <p:txBody>
          <a:bodyPr/>
          <a:lstStyle/>
          <a:p>
            <a:r>
              <a:rPr lang="en-US" altLang="en-US" sz="3200" dirty="0">
                <a:solidFill>
                  <a:srgbClr val="000000"/>
                </a:solidFill>
              </a:rPr>
              <a:t>Internet Checksum</a:t>
            </a:r>
            <a:br>
              <a:rPr lang="en-US" altLang="en-US" sz="3200" dirty="0">
                <a:solidFill>
                  <a:srgbClr val="000000"/>
                </a:solidFill>
              </a:rPr>
            </a:br>
            <a:endParaRPr lang="en-US" sz="3200" dirty="0"/>
          </a:p>
        </p:txBody>
      </p:sp>
      <p:sp>
        <p:nvSpPr>
          <p:cNvPr id="4" name="Content Placeholder 3">
            <a:extLst>
              <a:ext uri="{FF2B5EF4-FFF2-40B4-BE49-F238E27FC236}">
                <a16:creationId xmlns:a16="http://schemas.microsoft.com/office/drawing/2014/main" xmlns="" id="{EB08B988-5A18-4292-B9C4-FE05D81FCB5C}"/>
              </a:ext>
            </a:extLst>
          </p:cNvPr>
          <p:cNvSpPr>
            <a:spLocks noGrp="1"/>
          </p:cNvSpPr>
          <p:nvPr>
            <p:ph idx="1"/>
          </p:nvPr>
        </p:nvSpPr>
        <p:spPr>
          <a:xfrm>
            <a:off x="263237" y="900545"/>
            <a:ext cx="11596254" cy="5396345"/>
          </a:xfrm>
        </p:spPr>
        <p:txBody>
          <a:bodyPr/>
          <a:lstStyle/>
          <a:p>
            <a:pPr>
              <a:spcBef>
                <a:spcPct val="0"/>
              </a:spcBef>
            </a:pPr>
            <a:r>
              <a:rPr lang="en-US" altLang="en-US" sz="2400" b="1" dirty="0">
                <a:solidFill>
                  <a:srgbClr val="000000"/>
                </a:solidFill>
              </a:rPr>
              <a:t>Sender site:</a:t>
            </a:r>
          </a:p>
          <a:p>
            <a:pPr marL="0" indent="0">
              <a:spcBef>
                <a:spcPct val="0"/>
              </a:spcBef>
              <a:buNone/>
            </a:pPr>
            <a:r>
              <a:rPr lang="en-US" altLang="en-US" sz="2400" dirty="0">
                <a:solidFill>
                  <a:srgbClr val="FF0000"/>
                </a:solidFill>
              </a:rPr>
              <a:t>1.</a:t>
            </a:r>
            <a:r>
              <a:rPr lang="en-US" altLang="en-US" sz="2400" dirty="0">
                <a:solidFill>
                  <a:srgbClr val="000000"/>
                </a:solidFill>
              </a:rPr>
              <a:t> The message is divided into 16-bit words.</a:t>
            </a:r>
          </a:p>
          <a:p>
            <a:pPr marL="0" indent="0">
              <a:spcBef>
                <a:spcPct val="0"/>
              </a:spcBef>
              <a:buNone/>
            </a:pPr>
            <a:r>
              <a:rPr lang="en-US" altLang="en-US" sz="2400" dirty="0">
                <a:solidFill>
                  <a:srgbClr val="FF0000"/>
                </a:solidFill>
              </a:rPr>
              <a:t>2.</a:t>
            </a:r>
            <a:r>
              <a:rPr lang="en-US" altLang="en-US" sz="2400" dirty="0">
                <a:solidFill>
                  <a:srgbClr val="000000"/>
                </a:solidFill>
              </a:rPr>
              <a:t> The value of the checksum word is set to 0.</a:t>
            </a:r>
          </a:p>
          <a:p>
            <a:pPr marL="0" indent="0">
              <a:spcBef>
                <a:spcPct val="0"/>
              </a:spcBef>
              <a:buNone/>
            </a:pPr>
            <a:r>
              <a:rPr lang="en-US" altLang="en-US" sz="2400" dirty="0">
                <a:solidFill>
                  <a:srgbClr val="FF0000"/>
                </a:solidFill>
              </a:rPr>
              <a:t>3.</a:t>
            </a:r>
            <a:r>
              <a:rPr lang="en-US" altLang="en-US" sz="2400" dirty="0">
                <a:solidFill>
                  <a:srgbClr val="000000"/>
                </a:solidFill>
              </a:rPr>
              <a:t> All words including the checksum are added using one’s complement addition.</a:t>
            </a:r>
          </a:p>
          <a:p>
            <a:pPr marL="0" indent="0">
              <a:spcBef>
                <a:spcPct val="0"/>
              </a:spcBef>
              <a:buNone/>
            </a:pPr>
            <a:r>
              <a:rPr lang="en-US" altLang="en-US" sz="2400" dirty="0">
                <a:solidFill>
                  <a:srgbClr val="FF0000"/>
                </a:solidFill>
              </a:rPr>
              <a:t>4.</a:t>
            </a:r>
            <a:r>
              <a:rPr lang="en-US" altLang="en-US" sz="2400" dirty="0">
                <a:solidFill>
                  <a:srgbClr val="000000"/>
                </a:solidFill>
              </a:rPr>
              <a:t> The sum is complemented and becomes the checksum.</a:t>
            </a:r>
          </a:p>
          <a:p>
            <a:pPr marL="0" indent="0">
              <a:spcBef>
                <a:spcPct val="0"/>
              </a:spcBef>
              <a:buNone/>
            </a:pPr>
            <a:r>
              <a:rPr lang="en-US" altLang="en-US" sz="2400" dirty="0">
                <a:solidFill>
                  <a:srgbClr val="FF0000"/>
                </a:solidFill>
              </a:rPr>
              <a:t>5.</a:t>
            </a:r>
            <a:r>
              <a:rPr lang="en-US" altLang="en-US" sz="2400" dirty="0">
                <a:solidFill>
                  <a:srgbClr val="000000"/>
                </a:solidFill>
              </a:rPr>
              <a:t> The checksum is sent with the data.</a:t>
            </a:r>
          </a:p>
          <a:p>
            <a:pPr marL="0" indent="0">
              <a:spcBef>
                <a:spcPct val="0"/>
              </a:spcBef>
              <a:buNone/>
            </a:pPr>
            <a:endParaRPr lang="en-US" altLang="en-US" sz="2400" dirty="0">
              <a:solidFill>
                <a:srgbClr val="000000"/>
              </a:solidFill>
            </a:endParaRPr>
          </a:p>
          <a:p>
            <a:pPr marL="0" indent="0">
              <a:spcBef>
                <a:spcPct val="0"/>
              </a:spcBef>
              <a:buNone/>
            </a:pPr>
            <a:endParaRPr lang="en-US" altLang="en-US" sz="2400" dirty="0">
              <a:solidFill>
                <a:srgbClr val="000000"/>
              </a:solidFill>
            </a:endParaRPr>
          </a:p>
          <a:p>
            <a:pPr>
              <a:spcBef>
                <a:spcPct val="0"/>
              </a:spcBef>
            </a:pPr>
            <a:r>
              <a:rPr lang="en-US" altLang="en-US" sz="2400" b="1" dirty="0">
                <a:solidFill>
                  <a:srgbClr val="000000"/>
                </a:solidFill>
              </a:rPr>
              <a:t>Receiver site:</a:t>
            </a:r>
          </a:p>
          <a:p>
            <a:pPr marL="0" indent="0">
              <a:spcBef>
                <a:spcPct val="0"/>
              </a:spcBef>
              <a:buNone/>
            </a:pPr>
            <a:r>
              <a:rPr lang="en-US" altLang="en-US" sz="2400" dirty="0">
                <a:solidFill>
                  <a:srgbClr val="FF0000"/>
                </a:solidFill>
              </a:rPr>
              <a:t>1.</a:t>
            </a:r>
            <a:r>
              <a:rPr lang="en-US" altLang="en-US" sz="2400" dirty="0">
                <a:solidFill>
                  <a:srgbClr val="000000"/>
                </a:solidFill>
              </a:rPr>
              <a:t> The message (including checksum) is divided into 16-bit words.</a:t>
            </a:r>
          </a:p>
          <a:p>
            <a:pPr marL="0" indent="0">
              <a:spcBef>
                <a:spcPct val="0"/>
              </a:spcBef>
              <a:buNone/>
            </a:pPr>
            <a:r>
              <a:rPr lang="en-US" altLang="en-US" sz="2400" dirty="0">
                <a:solidFill>
                  <a:srgbClr val="FF0000"/>
                </a:solidFill>
              </a:rPr>
              <a:t>2.</a:t>
            </a:r>
            <a:r>
              <a:rPr lang="en-US" altLang="en-US" sz="2400" dirty="0">
                <a:solidFill>
                  <a:srgbClr val="000000"/>
                </a:solidFill>
              </a:rPr>
              <a:t> All words are added using one’s complement addition.</a:t>
            </a:r>
          </a:p>
          <a:p>
            <a:pPr marL="0" indent="0">
              <a:spcBef>
                <a:spcPct val="0"/>
              </a:spcBef>
              <a:buNone/>
            </a:pPr>
            <a:r>
              <a:rPr lang="en-US" altLang="en-US" sz="2400" dirty="0">
                <a:solidFill>
                  <a:srgbClr val="FF0000"/>
                </a:solidFill>
              </a:rPr>
              <a:t>3.</a:t>
            </a:r>
            <a:r>
              <a:rPr lang="en-US" altLang="en-US" sz="2400" dirty="0">
                <a:solidFill>
                  <a:srgbClr val="000000"/>
                </a:solidFill>
              </a:rPr>
              <a:t> The sum is complemented and becomes the new checksum.</a:t>
            </a:r>
          </a:p>
          <a:p>
            <a:pPr marL="0" indent="0">
              <a:spcBef>
                <a:spcPct val="0"/>
              </a:spcBef>
              <a:buNone/>
            </a:pPr>
            <a:r>
              <a:rPr lang="en-US" altLang="en-US" sz="2400" dirty="0">
                <a:solidFill>
                  <a:srgbClr val="FF0000"/>
                </a:solidFill>
              </a:rPr>
              <a:t>4.</a:t>
            </a:r>
            <a:r>
              <a:rPr lang="en-US" altLang="en-US" sz="2400" dirty="0">
                <a:solidFill>
                  <a:srgbClr val="000000"/>
                </a:solidFill>
              </a:rPr>
              <a:t> If the value of checksum is 0, the message is accepted; otherwise, it is rejected.</a:t>
            </a:r>
          </a:p>
          <a:p>
            <a:endParaRPr lang="en-US" sz="2400" dirty="0"/>
          </a:p>
        </p:txBody>
      </p:sp>
    </p:spTree>
    <p:extLst>
      <p:ext uri="{BB962C8B-B14F-4D97-AF65-F5344CB8AC3E}">
        <p14:creationId xmlns:p14="http://schemas.microsoft.com/office/powerpoint/2010/main" val="19269194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xmlns="" id="{8D88E1D1-FB3E-4E2C-B4BA-D5F87207BCEA}"/>
              </a:ext>
            </a:extLst>
          </p:cNvPr>
          <p:cNvSpPr>
            <a:spLocks noGrp="1" noChangeArrowheads="1"/>
          </p:cNvSpPr>
          <p:nvPr>
            <p:ph type="title"/>
          </p:nvPr>
        </p:nvSpPr>
        <p:spPr bwMode="auto">
          <a:xfrm>
            <a:off x="2057400" y="228600"/>
            <a:ext cx="77724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Internet Checksum Example</a:t>
            </a:r>
          </a:p>
        </p:txBody>
      </p:sp>
      <p:sp>
        <p:nvSpPr>
          <p:cNvPr id="66563" name="Rectangle 3">
            <a:extLst>
              <a:ext uri="{FF2B5EF4-FFF2-40B4-BE49-F238E27FC236}">
                <a16:creationId xmlns:a16="http://schemas.microsoft.com/office/drawing/2014/main" xmlns="" id="{094A5121-DEA3-475D-AEA2-E87DC9470BF3}"/>
              </a:ext>
            </a:extLst>
          </p:cNvPr>
          <p:cNvSpPr>
            <a:spLocks noGrp="1" noChangeArrowheads="1"/>
          </p:cNvSpPr>
          <p:nvPr>
            <p:ph type="body" idx="1"/>
          </p:nvPr>
        </p:nvSpPr>
        <p:spPr bwMode="auto">
          <a:xfrm>
            <a:off x="221673" y="1066800"/>
            <a:ext cx="11416145" cy="2743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When adding numbers, a carryout from the most significant bit needs to be added to the result</a:t>
            </a:r>
          </a:p>
          <a:p>
            <a:pPr>
              <a:lnSpc>
                <a:spcPct val="130000"/>
              </a:lnSpc>
            </a:pPr>
            <a:r>
              <a:rPr lang="en-US" altLang="en-US" sz="2400" dirty="0"/>
              <a:t>Example: add two 16-bit integers</a:t>
            </a:r>
          </a:p>
        </p:txBody>
      </p:sp>
      <p:sp>
        <p:nvSpPr>
          <p:cNvPr id="66564" name="Text Box 4">
            <a:extLst>
              <a:ext uri="{FF2B5EF4-FFF2-40B4-BE49-F238E27FC236}">
                <a16:creationId xmlns:a16="http://schemas.microsoft.com/office/drawing/2014/main" xmlns="" id="{EEC50E6F-8D52-4B87-8C43-B5089ACEF5FF}"/>
              </a:ext>
            </a:extLst>
          </p:cNvPr>
          <p:cNvSpPr txBox="1">
            <a:spLocks noChangeArrowheads="1"/>
          </p:cNvSpPr>
          <p:nvPr/>
        </p:nvSpPr>
        <p:spPr bwMode="auto">
          <a:xfrm>
            <a:off x="3429000" y="3981450"/>
            <a:ext cx="6400800"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dirty="0">
                <a:solidFill>
                  <a:srgbClr val="FFFFFF"/>
                </a:solidFill>
              </a:rPr>
              <a:t>1</a:t>
            </a:r>
            <a:r>
              <a:rPr lang="en-US" altLang="en-US" sz="2000" dirty="0">
                <a:solidFill>
                  <a:srgbClr val="000000"/>
                </a:solidFill>
              </a:rPr>
              <a:t>  1  1  1  0  0  1  1  0  0  1  1  0  0  1  1  0</a:t>
            </a:r>
          </a:p>
          <a:p>
            <a:pPr eaLnBrk="0" fontAlgn="base" hangingPunct="0">
              <a:spcBef>
                <a:spcPct val="0"/>
              </a:spcBef>
              <a:spcAft>
                <a:spcPct val="0"/>
              </a:spcAft>
            </a:pPr>
            <a:r>
              <a:rPr lang="en-US" altLang="en-US" sz="2000" dirty="0">
                <a:solidFill>
                  <a:srgbClr val="FFFFFF"/>
                </a:solidFill>
              </a:rPr>
              <a:t>1</a:t>
            </a:r>
            <a:r>
              <a:rPr lang="en-US" altLang="en-US" sz="2000" dirty="0">
                <a:solidFill>
                  <a:srgbClr val="000000"/>
                </a:solidFill>
              </a:rPr>
              <a:t>  1  1  0  1  0  1  0  1  0  1  0  1  0  1  0  1</a:t>
            </a:r>
          </a:p>
          <a:p>
            <a:pPr eaLnBrk="0" fontAlgn="base" hangingPunct="0">
              <a:lnSpc>
                <a:spcPct val="120000"/>
              </a:lnSpc>
              <a:spcBef>
                <a:spcPct val="0"/>
              </a:spcBef>
              <a:spcAft>
                <a:spcPct val="0"/>
              </a:spcAft>
            </a:pPr>
            <a:endParaRPr lang="en-US" altLang="en-US" sz="2000" dirty="0">
              <a:solidFill>
                <a:srgbClr val="000000"/>
              </a:solidFill>
            </a:endParaRPr>
          </a:p>
          <a:p>
            <a:pPr eaLnBrk="0" fontAlgn="base" hangingPunct="0">
              <a:spcBef>
                <a:spcPct val="0"/>
              </a:spcBef>
              <a:spcAft>
                <a:spcPct val="0"/>
              </a:spcAft>
            </a:pPr>
            <a:r>
              <a:rPr lang="en-US" altLang="en-US" sz="2000" dirty="0">
                <a:solidFill>
                  <a:srgbClr val="000000"/>
                </a:solidFill>
              </a:rPr>
              <a:t>1  1  0  1  1  1  0  1  1  1  0  1  1  1  0  1  1</a:t>
            </a:r>
          </a:p>
          <a:p>
            <a:pPr eaLnBrk="0" fontAlgn="base" hangingPunct="0">
              <a:lnSpc>
                <a:spcPct val="120000"/>
              </a:lnSpc>
              <a:spcBef>
                <a:spcPct val="0"/>
              </a:spcBef>
              <a:spcAft>
                <a:spcPct val="0"/>
              </a:spcAft>
            </a:pPr>
            <a:endParaRPr lang="en-US" altLang="en-US" sz="2000" dirty="0">
              <a:solidFill>
                <a:srgbClr val="000000"/>
              </a:solidFill>
            </a:endParaRPr>
          </a:p>
          <a:p>
            <a:pPr eaLnBrk="0" fontAlgn="base" hangingPunct="0">
              <a:spcBef>
                <a:spcPct val="0"/>
              </a:spcBef>
              <a:spcAft>
                <a:spcPct val="0"/>
              </a:spcAft>
            </a:pPr>
            <a:r>
              <a:rPr lang="en-US" altLang="en-US" sz="2000" dirty="0">
                <a:solidFill>
                  <a:srgbClr val="FFFFFF"/>
                </a:solidFill>
              </a:rPr>
              <a:t>1</a:t>
            </a:r>
            <a:r>
              <a:rPr lang="en-US" altLang="en-US" sz="2000" dirty="0">
                <a:solidFill>
                  <a:srgbClr val="000000"/>
                </a:solidFill>
              </a:rPr>
              <a:t>  1  0  1  1  1  0  1  1  1  0  1  1  1  1  0  0</a:t>
            </a:r>
          </a:p>
          <a:p>
            <a:pPr eaLnBrk="0" fontAlgn="base" hangingPunct="0">
              <a:spcBef>
                <a:spcPct val="0"/>
              </a:spcBef>
              <a:spcAft>
                <a:spcPct val="0"/>
              </a:spcAft>
            </a:pPr>
            <a:r>
              <a:rPr lang="en-US" altLang="en-US" sz="2000" dirty="0">
                <a:solidFill>
                  <a:srgbClr val="FFFFFF"/>
                </a:solidFill>
              </a:rPr>
              <a:t>1</a:t>
            </a:r>
            <a:r>
              <a:rPr lang="en-US" altLang="en-US" sz="2000" dirty="0">
                <a:solidFill>
                  <a:srgbClr val="000000"/>
                </a:solidFill>
              </a:rPr>
              <a:t>  0  1  0  0  0  1  0  0  0  1  0  0  0  0  1  1</a:t>
            </a:r>
            <a:endParaRPr lang="en-US" altLang="en-US" sz="2400" dirty="0">
              <a:solidFill>
                <a:srgbClr val="000000"/>
              </a:solidFill>
            </a:endParaRPr>
          </a:p>
        </p:txBody>
      </p:sp>
      <p:sp>
        <p:nvSpPr>
          <p:cNvPr id="66565" name="Line 5">
            <a:extLst>
              <a:ext uri="{FF2B5EF4-FFF2-40B4-BE49-F238E27FC236}">
                <a16:creationId xmlns:a16="http://schemas.microsoft.com/office/drawing/2014/main" xmlns="" id="{D21C2FAC-11A6-48A2-A7FC-43AAF14FD67B}"/>
              </a:ext>
            </a:extLst>
          </p:cNvPr>
          <p:cNvSpPr>
            <a:spLocks noChangeShapeType="1"/>
          </p:cNvSpPr>
          <p:nvPr/>
        </p:nvSpPr>
        <p:spPr bwMode="auto">
          <a:xfrm flipH="1">
            <a:off x="3352800" y="4808538"/>
            <a:ext cx="6477000" cy="0"/>
          </a:xfrm>
          <a:prstGeom prst="line">
            <a:avLst/>
          </a:prstGeom>
          <a:noFill/>
          <a:ln w="12700">
            <a:solidFill>
              <a:schemeClr val="tx1"/>
            </a:solidFill>
            <a:round/>
            <a:headEnd type="none" w="sm" len="me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b="1">
              <a:solidFill>
                <a:srgbClr val="000000"/>
              </a:solidFill>
              <a:latin typeface="Arial" panose="020B0604020202020204" pitchFamily="34" charset="0"/>
            </a:endParaRPr>
          </a:p>
        </p:txBody>
      </p:sp>
      <p:sp>
        <p:nvSpPr>
          <p:cNvPr id="66566" name="Oval 6">
            <a:extLst>
              <a:ext uri="{FF2B5EF4-FFF2-40B4-BE49-F238E27FC236}">
                <a16:creationId xmlns:a16="http://schemas.microsoft.com/office/drawing/2014/main" xmlns="" id="{02F97B64-0B6C-402D-BC30-00C02A2B7452}"/>
              </a:ext>
            </a:extLst>
          </p:cNvPr>
          <p:cNvSpPr>
            <a:spLocks noChangeArrowheads="1"/>
          </p:cNvSpPr>
          <p:nvPr/>
        </p:nvSpPr>
        <p:spPr bwMode="auto">
          <a:xfrm>
            <a:off x="3429000" y="4984750"/>
            <a:ext cx="304800" cy="304800"/>
          </a:xfrm>
          <a:prstGeom prst="ellipse">
            <a:avLst/>
          </a:prstGeom>
          <a:noFill/>
          <a:ln w="9525">
            <a:solidFill>
              <a:srgbClr val="FF0000"/>
            </a:solidFill>
            <a:round/>
            <a:headEnd type="none" w="sm" len="med"/>
            <a:tailEnd/>
          </a:ln>
          <a:extLst>
            <a:ext uri="{909E8E84-426E-40DD-AFC4-6F175D3DCCD1}">
              <a14:hiddenFill xmlns:a14="http://schemas.microsoft.com/office/drawing/2010/main">
                <a:solidFill>
                  <a:srgbClr val="FFFFFF"/>
                </a:solidFill>
              </a14:hiddenFill>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endParaRPr lang="en-US" altLang="en-US">
              <a:solidFill>
                <a:srgbClr val="000000"/>
              </a:solidFill>
            </a:endParaRPr>
          </a:p>
        </p:txBody>
      </p:sp>
      <p:sp>
        <p:nvSpPr>
          <p:cNvPr id="66567" name="Text Box 7">
            <a:extLst>
              <a:ext uri="{FF2B5EF4-FFF2-40B4-BE49-F238E27FC236}">
                <a16:creationId xmlns:a16="http://schemas.microsoft.com/office/drawing/2014/main" xmlns="" id="{ACB49C75-6EC7-4CAB-B14E-4AA21FC65224}"/>
              </a:ext>
            </a:extLst>
          </p:cNvPr>
          <p:cNvSpPr txBox="1">
            <a:spLocks noChangeArrowheads="1"/>
          </p:cNvSpPr>
          <p:nvPr/>
        </p:nvSpPr>
        <p:spPr bwMode="auto">
          <a:xfrm>
            <a:off x="1828801" y="4940300"/>
            <a:ext cx="16530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dirty="0">
                <a:solidFill>
                  <a:srgbClr val="000000"/>
                </a:solidFill>
              </a:rPr>
              <a:t>wraparound</a:t>
            </a:r>
          </a:p>
        </p:txBody>
      </p:sp>
      <p:sp>
        <p:nvSpPr>
          <p:cNvPr id="66568" name="Text Box 8">
            <a:extLst>
              <a:ext uri="{FF2B5EF4-FFF2-40B4-BE49-F238E27FC236}">
                <a16:creationId xmlns:a16="http://schemas.microsoft.com/office/drawing/2014/main" xmlns="" id="{C959C83D-9D7E-4421-B7D5-7DE066DBEEF7}"/>
              </a:ext>
            </a:extLst>
          </p:cNvPr>
          <p:cNvSpPr txBox="1">
            <a:spLocks noChangeArrowheads="1"/>
          </p:cNvSpPr>
          <p:nvPr/>
        </p:nvSpPr>
        <p:spPr bwMode="auto">
          <a:xfrm>
            <a:off x="2738438" y="5548313"/>
            <a:ext cx="7120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a:solidFill>
                  <a:srgbClr val="000000"/>
                </a:solidFill>
              </a:rPr>
              <a:t>sum</a:t>
            </a:r>
          </a:p>
        </p:txBody>
      </p:sp>
      <p:sp>
        <p:nvSpPr>
          <p:cNvPr id="66569" name="Text Box 9">
            <a:extLst>
              <a:ext uri="{FF2B5EF4-FFF2-40B4-BE49-F238E27FC236}">
                <a16:creationId xmlns:a16="http://schemas.microsoft.com/office/drawing/2014/main" xmlns="" id="{26543BBB-C1BA-40C0-9EF4-1B901E2BC270}"/>
              </a:ext>
            </a:extLst>
          </p:cNvPr>
          <p:cNvSpPr txBox="1">
            <a:spLocks noChangeArrowheads="1"/>
          </p:cNvSpPr>
          <p:nvPr/>
        </p:nvSpPr>
        <p:spPr bwMode="auto">
          <a:xfrm>
            <a:off x="2055813" y="5900738"/>
            <a:ext cx="1439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a:solidFill>
                  <a:srgbClr val="000000"/>
                </a:solidFill>
              </a:rPr>
              <a:t>checksum</a:t>
            </a:r>
          </a:p>
        </p:txBody>
      </p:sp>
      <p:sp>
        <p:nvSpPr>
          <p:cNvPr id="66570" name="Line 10">
            <a:extLst>
              <a:ext uri="{FF2B5EF4-FFF2-40B4-BE49-F238E27FC236}">
                <a16:creationId xmlns:a16="http://schemas.microsoft.com/office/drawing/2014/main" xmlns="" id="{4BF64ACE-4C45-4FBB-A7BB-BD7E4F9EE109}"/>
              </a:ext>
            </a:extLst>
          </p:cNvPr>
          <p:cNvSpPr>
            <a:spLocks noChangeShapeType="1"/>
          </p:cNvSpPr>
          <p:nvPr/>
        </p:nvSpPr>
        <p:spPr bwMode="auto">
          <a:xfrm flipH="1">
            <a:off x="3352800" y="5527675"/>
            <a:ext cx="6477000" cy="0"/>
          </a:xfrm>
          <a:prstGeom prst="line">
            <a:avLst/>
          </a:prstGeom>
          <a:noFill/>
          <a:ln w="12700">
            <a:solidFill>
              <a:schemeClr val="tx1"/>
            </a:solidFill>
            <a:round/>
            <a:headEnd type="none" w="sm" len="me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b="1">
              <a:solidFill>
                <a:srgbClr val="000000"/>
              </a:solidFill>
              <a:latin typeface="Arial" panose="020B0604020202020204" pitchFamily="34" charset="0"/>
            </a:endParaRPr>
          </a:p>
        </p:txBody>
      </p:sp>
      <p:sp>
        <p:nvSpPr>
          <p:cNvPr id="66571" name="Freeform 11">
            <a:extLst>
              <a:ext uri="{FF2B5EF4-FFF2-40B4-BE49-F238E27FC236}">
                <a16:creationId xmlns:a16="http://schemas.microsoft.com/office/drawing/2014/main" xmlns="" id="{9BBAA89F-BBE8-41AA-9F6A-0BE0504D7535}"/>
              </a:ext>
            </a:extLst>
          </p:cNvPr>
          <p:cNvSpPr>
            <a:spLocks/>
          </p:cNvSpPr>
          <p:nvPr/>
        </p:nvSpPr>
        <p:spPr bwMode="auto">
          <a:xfrm>
            <a:off x="3590925" y="5291139"/>
            <a:ext cx="6013450" cy="92075"/>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 name="T9" fmla="*/ 0 w 3788"/>
              <a:gd name="T10" fmla="*/ 0 h 58"/>
              <a:gd name="T11" fmla="*/ 3788 w 3788"/>
              <a:gd name="T12" fmla="*/ 58 h 58"/>
            </a:gdLst>
            <a:ahLst/>
            <a:cxnLst>
              <a:cxn ang="T6">
                <a:pos x="T0" y="T1"/>
              </a:cxn>
              <a:cxn ang="T7">
                <a:pos x="T2" y="T3"/>
              </a:cxn>
              <a:cxn ang="T8">
                <a:pos x="T4" y="T5"/>
              </a:cxn>
            </a:cxnLst>
            <a:rect l="T9" t="T10" r="T11" b="T12"/>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3200" b="1">
              <a:solidFill>
                <a:srgbClr val="000000"/>
              </a:solidFill>
              <a:latin typeface="Arial" panose="020B0604020202020204" pitchFamily="34" charset="0"/>
            </a:endParaRPr>
          </a:p>
        </p:txBody>
      </p:sp>
    </p:spTree>
    <p:extLst>
      <p:ext uri="{BB962C8B-B14F-4D97-AF65-F5344CB8AC3E}">
        <p14:creationId xmlns:p14="http://schemas.microsoft.com/office/powerpoint/2010/main" val="4111355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02692D-2B0E-4B85-BAF9-DCC813828E7F}"/>
              </a:ext>
            </a:extLst>
          </p:cNvPr>
          <p:cNvSpPr>
            <a:spLocks noGrp="1"/>
          </p:cNvSpPr>
          <p:nvPr>
            <p:ph type="title"/>
          </p:nvPr>
        </p:nvSpPr>
        <p:spPr>
          <a:xfrm>
            <a:off x="838200" y="365125"/>
            <a:ext cx="10515600" cy="909493"/>
          </a:xfrm>
        </p:spPr>
        <p:txBody>
          <a:bodyPr/>
          <a:lstStyle/>
          <a:p>
            <a:r>
              <a:rPr lang="en-US" altLang="en-US" b="1" dirty="0">
                <a:solidFill>
                  <a:srgbClr val="000000"/>
                </a:solidFill>
                <a:effectLst>
                  <a:outerShdw blurRad="38100" dist="38100" dir="2700000" algn="tl">
                    <a:srgbClr val="C0C0C0"/>
                  </a:outerShdw>
                </a:effectLst>
                <a:latin typeface="Times" panose="02020603050405020304" pitchFamily="18" charset="0"/>
              </a:rPr>
              <a:t>RANDOM ACCESS</a:t>
            </a:r>
            <a:endParaRPr lang="en-US" dirty="0"/>
          </a:p>
        </p:txBody>
      </p:sp>
      <p:sp>
        <p:nvSpPr>
          <p:cNvPr id="3" name="Content Placeholder 2">
            <a:extLst>
              <a:ext uri="{FF2B5EF4-FFF2-40B4-BE49-F238E27FC236}">
                <a16:creationId xmlns:a16="http://schemas.microsoft.com/office/drawing/2014/main" xmlns="" id="{16240DE3-747C-47BC-9F5B-4F3438C8F3DF}"/>
              </a:ext>
            </a:extLst>
          </p:cNvPr>
          <p:cNvSpPr>
            <a:spLocks noGrp="1"/>
          </p:cNvSpPr>
          <p:nvPr>
            <p:ph idx="1"/>
          </p:nvPr>
        </p:nvSpPr>
        <p:spPr>
          <a:xfrm>
            <a:off x="838200" y="1274618"/>
            <a:ext cx="10515600" cy="5347855"/>
          </a:xfrm>
        </p:spPr>
        <p:txBody>
          <a:bodyPr>
            <a:normAutofit/>
          </a:bodyPr>
          <a:lstStyle/>
          <a:p>
            <a:r>
              <a:rPr lang="en-US" altLang="en-US" sz="2400" dirty="0">
                <a:solidFill>
                  <a:srgbClr val="000000"/>
                </a:solidFill>
                <a:effectLst>
                  <a:outerShdw blurRad="38100" dist="38100" dir="2700000" algn="tl">
                    <a:srgbClr val="C0C0C0"/>
                  </a:outerShdw>
                </a:effectLst>
                <a:latin typeface="Times New Roman" panose="02020603050405020304" pitchFamily="18" charset="0"/>
              </a:rPr>
              <a:t>In </a:t>
            </a:r>
            <a:r>
              <a:rPr lang="en-US" altLang="en-US" sz="2400" dirty="0">
                <a:solidFill>
                  <a:srgbClr val="FF0000"/>
                </a:solidFill>
                <a:effectLst>
                  <a:outerShdw blurRad="38100" dist="38100" dir="2700000" algn="tl">
                    <a:srgbClr val="C0C0C0"/>
                  </a:outerShdw>
                </a:effectLst>
                <a:latin typeface="Times New Roman" panose="02020603050405020304" pitchFamily="18" charset="0"/>
              </a:rPr>
              <a:t>random access</a:t>
            </a:r>
            <a:r>
              <a:rPr lang="en-US" altLang="en-US" sz="2400" dirty="0">
                <a:solidFill>
                  <a:srgbClr val="000000"/>
                </a:solidFill>
                <a:effectLst>
                  <a:outerShdw blurRad="38100" dist="38100" dir="2700000" algn="tl">
                    <a:srgbClr val="C0C0C0"/>
                  </a:outerShdw>
                </a:effectLst>
                <a:latin typeface="Times New Roman" panose="02020603050405020304" pitchFamily="18" charset="0"/>
              </a:rPr>
              <a:t> or </a:t>
            </a:r>
            <a:r>
              <a:rPr lang="en-US" altLang="en-US" sz="2400" dirty="0">
                <a:solidFill>
                  <a:srgbClr val="FF0000"/>
                </a:solidFill>
                <a:effectLst>
                  <a:outerShdw blurRad="38100" dist="38100" dir="2700000" algn="tl">
                    <a:srgbClr val="C0C0C0"/>
                  </a:outerShdw>
                </a:effectLst>
                <a:latin typeface="Times New Roman" panose="02020603050405020304" pitchFamily="18" charset="0"/>
              </a:rPr>
              <a:t>contention</a:t>
            </a:r>
            <a:r>
              <a:rPr lang="en-US" altLang="en-US" sz="2400" dirty="0">
                <a:solidFill>
                  <a:srgbClr val="000000"/>
                </a:solidFill>
                <a:effectLst>
                  <a:outerShdw blurRad="38100" dist="38100" dir="2700000" algn="tl">
                    <a:srgbClr val="C0C0C0"/>
                  </a:outerShdw>
                </a:effectLst>
                <a:latin typeface="Times New Roman" panose="02020603050405020304" pitchFamily="18" charset="0"/>
              </a:rPr>
              <a:t> methods, no station is superior to another station and none is assigned the control over another. </a:t>
            </a:r>
          </a:p>
          <a:p>
            <a:r>
              <a:rPr lang="en-US" altLang="en-US" sz="2400" dirty="0">
                <a:solidFill>
                  <a:srgbClr val="000000"/>
                </a:solidFill>
                <a:effectLst>
                  <a:outerShdw blurRad="38100" dist="38100" dir="2700000" algn="tl">
                    <a:srgbClr val="C0C0C0"/>
                  </a:outerShdw>
                </a:effectLst>
                <a:latin typeface="Times New Roman" panose="02020603050405020304" pitchFamily="18" charset="0"/>
              </a:rPr>
              <a:t>No station permits, or does not permit, another station to send. </a:t>
            </a:r>
          </a:p>
          <a:p>
            <a:r>
              <a:rPr lang="en-US" altLang="en-US" sz="2400" dirty="0">
                <a:solidFill>
                  <a:srgbClr val="000000"/>
                </a:solidFill>
                <a:effectLst>
                  <a:outerShdw blurRad="38100" dist="38100" dir="2700000" algn="tl">
                    <a:srgbClr val="C0C0C0"/>
                  </a:outerShdw>
                </a:effectLst>
                <a:latin typeface="Times New Roman" panose="02020603050405020304" pitchFamily="18" charset="0"/>
              </a:rPr>
              <a:t>At each instance, a station that has data to send uses a procedure defined by the protocol to make a decision on whether or not to send. </a:t>
            </a:r>
          </a:p>
          <a:p>
            <a:r>
              <a:rPr lang="en-US" sz="2400" dirty="0"/>
              <a:t>Two features</a:t>
            </a:r>
          </a:p>
          <a:p>
            <a:pPr marL="514350" indent="-514350">
              <a:buAutoNum type="arabicPeriod"/>
            </a:pPr>
            <a:r>
              <a:rPr lang="en-US" sz="2400" dirty="0"/>
              <a:t>There is no schedule time for a station to transmit. Transmission is random among the stations.</a:t>
            </a:r>
          </a:p>
          <a:p>
            <a:pPr marL="514350" indent="-514350">
              <a:buAutoNum type="arabicPeriod"/>
            </a:pPr>
            <a:r>
              <a:rPr lang="en-US" sz="2400" dirty="0"/>
              <a:t>No rules specify which station should send next. Stations compete with one another to access the medium</a:t>
            </a:r>
          </a:p>
          <a:p>
            <a:r>
              <a:rPr lang="en-US" sz="2400" dirty="0"/>
              <a:t>If more than one station tries to send, there is an access conflict-</a:t>
            </a:r>
            <a:r>
              <a:rPr lang="en-US" sz="2400" b="1" dirty="0"/>
              <a:t>Collision</a:t>
            </a:r>
            <a:r>
              <a:rPr lang="en-US" sz="2400" dirty="0"/>
              <a:t> and the frames will be either destroyed or modified.</a:t>
            </a:r>
          </a:p>
        </p:txBody>
      </p:sp>
    </p:spTree>
    <p:extLst>
      <p:ext uri="{BB962C8B-B14F-4D97-AF65-F5344CB8AC3E}">
        <p14:creationId xmlns:p14="http://schemas.microsoft.com/office/powerpoint/2010/main" val="29329628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800" b="1" i="1" u="none" strike="noStrike" cap="none" normalizeH="0" baseline="-1000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800" b="1" i="1" u="none" strike="noStrike" cap="none" normalizeH="0" baseline="-10000" smtClean="0">
            <a:ln>
              <a:noFill/>
            </a:ln>
            <a:solidFill>
              <a:schemeClr val="tx1"/>
            </a:solidFill>
            <a:effectLst/>
            <a:latin typeface="Times New Roman" panose="02020603050405020304"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800" b="1" i="1" u="none" strike="noStrike" cap="none" normalizeH="0" baseline="-1000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800" b="1" i="1" u="none" strike="noStrike" cap="none" normalizeH="0" baseline="-10000" smtClean="0">
            <a:ln>
              <a:noFill/>
            </a:ln>
            <a:solidFill>
              <a:schemeClr val="tx1"/>
            </a:solidFill>
            <a:effectLst/>
            <a:latin typeface="Times New Roman" panose="02020603050405020304"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2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1800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1800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3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1800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1800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4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0" smtClean="0">
            <a:ln>
              <a:noFill/>
            </a:ln>
            <a:solidFill>
              <a:schemeClr val="tx1"/>
            </a:solidFill>
            <a:effectLst/>
            <a:latin typeface="Arial"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2362</TotalTime>
  <Words>4499</Words>
  <Application>Microsoft Office PowerPoint</Application>
  <PresentationFormat>Custom</PresentationFormat>
  <Paragraphs>410</Paragraphs>
  <Slides>85</Slides>
  <Notes>56</Notes>
  <HiddenSlides>0</HiddenSlides>
  <MMClips>0</MMClips>
  <ScaleCrop>false</ScaleCrop>
  <HeadingPairs>
    <vt:vector size="4" baseType="variant">
      <vt:variant>
        <vt:lpstr>Theme</vt:lpstr>
      </vt:variant>
      <vt:variant>
        <vt:i4>6</vt:i4>
      </vt:variant>
      <vt:variant>
        <vt:lpstr>Slide Titles</vt:lpstr>
      </vt:variant>
      <vt:variant>
        <vt:i4>85</vt:i4>
      </vt:variant>
    </vt:vector>
  </HeadingPairs>
  <TitlesOfParts>
    <vt:vector size="91" baseType="lpstr">
      <vt:lpstr>Office Theme</vt:lpstr>
      <vt:lpstr>Blends</vt:lpstr>
      <vt:lpstr>1_Blends</vt:lpstr>
      <vt:lpstr>2_Blends</vt:lpstr>
      <vt:lpstr>3_Blends</vt:lpstr>
      <vt:lpstr>4_Blends</vt:lpstr>
      <vt:lpstr>UNIT IV DATA LINK LAYER</vt:lpstr>
      <vt:lpstr>Data link layer divided into two functionality-oriented sublayers</vt:lpstr>
      <vt:lpstr>Taxonomy of multiple-access protocols</vt:lpstr>
      <vt:lpstr>CONTROLLED ACCESS</vt:lpstr>
      <vt:lpstr>Reservation</vt:lpstr>
      <vt:lpstr>Polling</vt:lpstr>
      <vt:lpstr>Select and poll functions in polling access method</vt:lpstr>
      <vt:lpstr>Token Passing</vt:lpstr>
      <vt:lpstr>RANDOM ACCESS</vt:lpstr>
      <vt:lpstr>PowerPoint Presentation</vt:lpstr>
      <vt:lpstr>PowerPoint Presentation</vt:lpstr>
      <vt:lpstr>PowerPoint Presentation</vt:lpstr>
      <vt:lpstr>Example: The stations on a wireless ALOHA network are a maximum of 600 km apart. If we assume that signals propagate at 3 × 108 m/s,  we find                            Tp = (600 × 105 ) / (3 × 108 ) = 2 ms.  Now we can find the value of TB for different values of K . </vt:lpstr>
      <vt:lpstr>PowerPoint Presentation</vt:lpstr>
      <vt:lpstr>PowerPoint Presentation</vt:lpstr>
      <vt:lpstr>PowerPoint Presentation</vt:lpstr>
      <vt:lpstr>Slotted ALOHA</vt:lpstr>
      <vt:lpstr>PowerPoint Presentation</vt:lpstr>
      <vt:lpstr>Throughput</vt:lpstr>
      <vt:lpstr>PowerPoint Presentation</vt:lpstr>
      <vt:lpstr>Carrier Sense Multiple Access(CSMA)</vt:lpstr>
      <vt:lpstr>PowerPoint Presentation</vt:lpstr>
      <vt:lpstr>PowerPoint Presentation</vt:lpstr>
      <vt:lpstr>Persistence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CSMA/CA</vt:lpstr>
      <vt:lpstr>PowerPoint Presentation</vt:lpstr>
      <vt:lpstr>PowerPoint Presentation</vt:lpstr>
      <vt:lpstr>FLOW AND ERROR CONTROL</vt:lpstr>
      <vt:lpstr>Stop-and-Wait Automatic Repeat Request</vt:lpstr>
      <vt:lpstr>PowerPoint Presentation</vt:lpstr>
      <vt:lpstr>PowerPoint Presentation</vt:lpstr>
      <vt:lpstr>PowerPoint Presentation</vt:lpstr>
      <vt:lpstr>PowerPoint Presentation</vt:lpstr>
      <vt:lpstr>PowerPoint Presentation</vt:lpstr>
      <vt:lpstr>PowerPoint Presentation</vt:lpstr>
      <vt:lpstr>Go-Back-N Automatic Repeat Request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of Go-Back-N and Selective Repeat </vt:lpstr>
      <vt:lpstr>Go-Back-N</vt:lpstr>
      <vt:lpstr>Selective Repeat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Hamming Code</vt:lpstr>
      <vt:lpstr>Parity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One’s Complement</vt:lpstr>
      <vt:lpstr>PowerPoint Presentation</vt:lpstr>
      <vt:lpstr>PowerPoint Presentation</vt:lpstr>
      <vt:lpstr>Internet Checksum </vt:lpstr>
      <vt:lpstr>Internet Checksum Example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IV DATA LINK LAYER</dc:title>
  <dc:creator>admin</dc:creator>
  <cp:lastModifiedBy>user</cp:lastModifiedBy>
  <cp:revision>194</cp:revision>
  <dcterms:created xsi:type="dcterms:W3CDTF">2017-08-29T18:18:03Z</dcterms:created>
  <dcterms:modified xsi:type="dcterms:W3CDTF">2017-10-09T06:48:23Z</dcterms:modified>
</cp:coreProperties>
</file>